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7D7"/>
          </a:solidFill>
        </a:fill>
      </a:tcStyle>
    </a:wholeTbl>
    <a:band2H>
      <a:tcTxStyle b="def" i="def"/>
      <a:tcStyle>
        <a:tcBdr/>
        <a:fill>
          <a:solidFill>
            <a:schemeClr val="accent2">
              <a:lumOff val="7647"/>
            </a:schemeClr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>
              <a:lumOff val="11814"/>
            </a:schemeClr>
          </a:solidFill>
        </a:fill>
      </a:tcStyle>
    </a:wholeTbl>
    <a:band2H>
      <a:tcTxStyle b="def" i="def"/>
      <a:tcStyle>
        <a:tcBdr/>
        <a:fill>
          <a:solidFill>
            <a:srgbClr val="F6F6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/>
          <p:nvPr>
            <p:ph type="pic" sz="quarter" idx="21"/>
          </p:nvPr>
        </p:nvSpPr>
        <p:spPr>
          <a:xfrm>
            <a:off x="5624946" y="0"/>
            <a:ext cx="3117266" cy="523199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" name="Picture Placeholder 12"/>
          <p:cNvSpPr/>
          <p:nvPr>
            <p:ph type="pic" sz="quarter" idx="22"/>
          </p:nvPr>
        </p:nvSpPr>
        <p:spPr>
          <a:xfrm>
            <a:off x="9017117" y="2495400"/>
            <a:ext cx="2108083" cy="37052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icture Placeholder 8"/>
          <p:cNvSpPr/>
          <p:nvPr>
            <p:ph type="pic" sz="half" idx="21"/>
          </p:nvPr>
        </p:nvSpPr>
        <p:spPr>
          <a:xfrm>
            <a:off x="6095998" y="1165702"/>
            <a:ext cx="4620231" cy="448325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icture Placeholder 12"/>
          <p:cNvSpPr/>
          <p:nvPr>
            <p:ph type="pic" sz="half" idx="21"/>
          </p:nvPr>
        </p:nvSpPr>
        <p:spPr>
          <a:xfrm>
            <a:off x="923757" y="724207"/>
            <a:ext cx="5432021" cy="53945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icture Placeholder 8"/>
          <p:cNvSpPr/>
          <p:nvPr>
            <p:ph type="pic" sz="half" idx="21"/>
          </p:nvPr>
        </p:nvSpPr>
        <p:spPr>
          <a:xfrm>
            <a:off x="1276352" y="1950198"/>
            <a:ext cx="9879326" cy="295760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icture Placeholder 9"/>
          <p:cNvSpPr/>
          <p:nvPr>
            <p:ph type="pic" sz="half" idx="21"/>
          </p:nvPr>
        </p:nvSpPr>
        <p:spPr>
          <a:xfrm>
            <a:off x="5562600" y="-1"/>
            <a:ext cx="3007349" cy="56922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3" name="Picture Placeholder 12"/>
          <p:cNvSpPr/>
          <p:nvPr>
            <p:ph type="pic" sz="quarter" idx="22"/>
          </p:nvPr>
        </p:nvSpPr>
        <p:spPr>
          <a:xfrm>
            <a:off x="8705425" y="1701731"/>
            <a:ext cx="3486574" cy="394722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icture Placeholder 6"/>
          <p:cNvSpPr/>
          <p:nvPr>
            <p:ph type="pic" idx="21"/>
          </p:nvPr>
        </p:nvSpPr>
        <p:spPr>
          <a:xfrm>
            <a:off x="0" y="-2"/>
            <a:ext cx="7891272" cy="678555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icture Placeholder 8"/>
          <p:cNvSpPr/>
          <p:nvPr>
            <p:ph type="pic" sz="half" idx="21"/>
          </p:nvPr>
        </p:nvSpPr>
        <p:spPr>
          <a:xfrm>
            <a:off x="1066799" y="725423"/>
            <a:ext cx="5473109" cy="539338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icture Placeholder 8"/>
          <p:cNvSpPr/>
          <p:nvPr>
            <p:ph type="pic" sz="half" idx="21"/>
          </p:nvPr>
        </p:nvSpPr>
        <p:spPr>
          <a:xfrm>
            <a:off x="1036324" y="-1"/>
            <a:ext cx="10119353" cy="295760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icture Placeholder 11"/>
          <p:cNvSpPr/>
          <p:nvPr>
            <p:ph type="pic" sz="quarter" idx="21"/>
          </p:nvPr>
        </p:nvSpPr>
        <p:spPr>
          <a:xfrm>
            <a:off x="5544468" y="1209037"/>
            <a:ext cx="2776814" cy="56489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46" name="Picture Placeholder 14"/>
          <p:cNvSpPr/>
          <p:nvPr>
            <p:ph type="pic" sz="quarter" idx="22"/>
          </p:nvPr>
        </p:nvSpPr>
        <p:spPr>
          <a:xfrm>
            <a:off x="8462060" y="-2"/>
            <a:ext cx="2776813" cy="56489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icture Placeholder 9"/>
          <p:cNvSpPr/>
          <p:nvPr>
            <p:ph type="pic" sz="half" idx="21"/>
          </p:nvPr>
        </p:nvSpPr>
        <p:spPr>
          <a:xfrm>
            <a:off x="1066799" y="-1"/>
            <a:ext cx="4439921" cy="56489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icture Placeholder 7"/>
          <p:cNvSpPr/>
          <p:nvPr>
            <p:ph type="pic" sz="quarter" idx="21"/>
          </p:nvPr>
        </p:nvSpPr>
        <p:spPr>
          <a:xfrm>
            <a:off x="731500" y="634251"/>
            <a:ext cx="1941343" cy="26289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63" name="Picture Placeholder 10"/>
          <p:cNvSpPr/>
          <p:nvPr>
            <p:ph type="pic" sz="quarter" idx="22"/>
          </p:nvPr>
        </p:nvSpPr>
        <p:spPr>
          <a:xfrm>
            <a:off x="2860618" y="634251"/>
            <a:ext cx="1941343" cy="26289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64" name="Picture Placeholder 13"/>
          <p:cNvSpPr/>
          <p:nvPr>
            <p:ph type="pic" sz="quarter" idx="23"/>
          </p:nvPr>
        </p:nvSpPr>
        <p:spPr>
          <a:xfrm>
            <a:off x="4989738" y="634251"/>
            <a:ext cx="1941343" cy="26289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65" name="Picture Placeholder 16"/>
          <p:cNvSpPr/>
          <p:nvPr>
            <p:ph type="pic" sz="quarter" idx="24"/>
          </p:nvPr>
        </p:nvSpPr>
        <p:spPr>
          <a:xfrm>
            <a:off x="9082124" y="4229100"/>
            <a:ext cx="1941343" cy="26289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/>
          <p:nvPr>
            <p:ph type="pic" sz="half" idx="21"/>
          </p:nvPr>
        </p:nvSpPr>
        <p:spPr>
          <a:xfrm>
            <a:off x="1472356" y="666686"/>
            <a:ext cx="5025425" cy="342703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icture Placeholder 10"/>
          <p:cNvSpPr/>
          <p:nvPr>
            <p:ph type="pic" sz="quarter" idx="21"/>
          </p:nvPr>
        </p:nvSpPr>
        <p:spPr>
          <a:xfrm>
            <a:off x="-1" y="772391"/>
            <a:ext cx="2382984" cy="531321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4" name="Picture Placeholder 13"/>
          <p:cNvSpPr/>
          <p:nvPr>
            <p:ph type="pic" sz="quarter" idx="22"/>
          </p:nvPr>
        </p:nvSpPr>
        <p:spPr>
          <a:xfrm>
            <a:off x="2618508" y="0"/>
            <a:ext cx="2382984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71;p19"/>
          <p:cNvSpPr/>
          <p:nvPr>
            <p:ph type="pic" idx="21"/>
          </p:nvPr>
        </p:nvSpPr>
        <p:spPr>
          <a:xfrm>
            <a:off x="955038" y="-2"/>
            <a:ext cx="10235472" cy="621211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97" name="Slide Number"/>
          <p:cNvSpPr txBox="1"/>
          <p:nvPr>
            <p:ph type="sldNum" sz="quarter" idx="2"/>
          </p:nvPr>
        </p:nvSpPr>
        <p:spPr>
          <a:xfrm>
            <a:off x="8479016" y="6232218"/>
            <a:ext cx="258585" cy="248266"/>
          </a:xfrm>
          <a:prstGeom prst="rect">
            <a:avLst/>
          </a:prstGeom>
        </p:spPr>
        <p:txBody>
          <a:bodyPr lIns="45699" tIns="45699" rIns="45699" bIns="45699"/>
          <a:lstStyle>
            <a:lvl1pPr defTabSz="12192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74;p20"/>
          <p:cNvSpPr/>
          <p:nvPr>
            <p:ph type="pic" sz="half" idx="21"/>
          </p:nvPr>
        </p:nvSpPr>
        <p:spPr>
          <a:xfrm>
            <a:off x="1066798" y="725422"/>
            <a:ext cx="5473110" cy="53933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8479016" y="6232218"/>
            <a:ext cx="258585" cy="248266"/>
          </a:xfrm>
          <a:prstGeom prst="rect">
            <a:avLst/>
          </a:prstGeom>
        </p:spPr>
        <p:txBody>
          <a:bodyPr lIns="45699" tIns="45699" rIns="45699" bIns="45699"/>
          <a:lstStyle>
            <a:lvl1pPr defTabSz="12192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8"/>
          <p:cNvSpPr/>
          <p:nvPr>
            <p:ph type="pic" sz="half" idx="21"/>
          </p:nvPr>
        </p:nvSpPr>
        <p:spPr>
          <a:xfrm>
            <a:off x="6262254" y="-2"/>
            <a:ext cx="4281050" cy="542903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10"/>
          <p:cNvSpPr/>
          <p:nvPr>
            <p:ph type="pic" sz="quarter" idx="21"/>
          </p:nvPr>
        </p:nvSpPr>
        <p:spPr>
          <a:xfrm>
            <a:off x="1284011" y="651660"/>
            <a:ext cx="2601569" cy="253318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7" name="Picture Placeholder 13"/>
          <p:cNvSpPr/>
          <p:nvPr>
            <p:ph type="pic" sz="quarter" idx="22"/>
          </p:nvPr>
        </p:nvSpPr>
        <p:spPr>
          <a:xfrm>
            <a:off x="4069739" y="651659"/>
            <a:ext cx="2601570" cy="253318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8" name="Picture Placeholder 16"/>
          <p:cNvSpPr/>
          <p:nvPr>
            <p:ph type="pic" sz="quarter" idx="23"/>
          </p:nvPr>
        </p:nvSpPr>
        <p:spPr>
          <a:xfrm>
            <a:off x="4069739" y="3406540"/>
            <a:ext cx="2601570" cy="253318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8"/>
          <p:cNvSpPr/>
          <p:nvPr>
            <p:ph type="pic" idx="21"/>
          </p:nvPr>
        </p:nvSpPr>
        <p:spPr>
          <a:xfrm>
            <a:off x="1230199" y="-1"/>
            <a:ext cx="9757114" cy="411584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13"/>
          <p:cNvSpPr/>
          <p:nvPr>
            <p:ph type="pic" sz="half" idx="21"/>
          </p:nvPr>
        </p:nvSpPr>
        <p:spPr>
          <a:xfrm>
            <a:off x="5482861" y="825682"/>
            <a:ext cx="5233366" cy="50592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icture Placeholder 8"/>
          <p:cNvSpPr/>
          <p:nvPr>
            <p:ph type="pic" idx="21"/>
          </p:nvPr>
        </p:nvSpPr>
        <p:spPr>
          <a:xfrm>
            <a:off x="955039" y="-1"/>
            <a:ext cx="10235470" cy="621211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icture Placeholder 9"/>
          <p:cNvSpPr/>
          <p:nvPr>
            <p:ph type="pic" sz="quarter" idx="21"/>
          </p:nvPr>
        </p:nvSpPr>
        <p:spPr>
          <a:xfrm>
            <a:off x="1114084" y="-1"/>
            <a:ext cx="5387300" cy="295760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71" name="Picture Placeholder 12"/>
          <p:cNvSpPr/>
          <p:nvPr>
            <p:ph type="pic" sz="quarter" idx="22"/>
          </p:nvPr>
        </p:nvSpPr>
        <p:spPr>
          <a:xfrm>
            <a:off x="1115098" y="3076693"/>
            <a:ext cx="5387300" cy="29576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9"/>
          <p:cNvSpPr/>
          <p:nvPr>
            <p:ph type="pic" sz="quarter" idx="21"/>
          </p:nvPr>
        </p:nvSpPr>
        <p:spPr>
          <a:xfrm>
            <a:off x="1230199" y="1940759"/>
            <a:ext cx="4865802" cy="29576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0" name="Picture Placeholder 12"/>
          <p:cNvSpPr/>
          <p:nvPr>
            <p:ph type="pic" sz="quarter" idx="22"/>
          </p:nvPr>
        </p:nvSpPr>
        <p:spPr>
          <a:xfrm>
            <a:off x="6289876" y="1950198"/>
            <a:ext cx="4865802" cy="295760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jpeg"/><Relationship Id="rId3" Type="http://schemas.openxmlformats.org/officeDocument/2006/relationships/hyperlink" Target="mailto:bh1525@nyu.edu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.png"/><Relationship Id="rId3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Placeholder 2" descr="Picture Placeholder 2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217" name="Group 8"/>
          <p:cNvGrpSpPr/>
          <p:nvPr/>
        </p:nvGrpSpPr>
        <p:grpSpPr>
          <a:xfrm>
            <a:off x="45720" y="2286506"/>
            <a:ext cx="863600" cy="1829335"/>
            <a:chOff x="0" y="0"/>
            <a:chExt cx="863599" cy="1829334"/>
          </a:xfrm>
        </p:grpSpPr>
        <p:sp>
          <p:nvSpPr>
            <p:cNvPr id="215" name="TextBox 68"/>
            <p:cNvSpPr txBox="1"/>
            <p:nvPr/>
          </p:nvSpPr>
          <p:spPr>
            <a:xfrm>
              <a:off x="0" y="0"/>
              <a:ext cx="863600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216" name="Straight Connector 7"/>
            <p:cNvSpPr/>
            <p:nvPr/>
          </p:nvSpPr>
          <p:spPr>
            <a:xfrm flipH="1">
              <a:off x="452119" y="671093"/>
              <a:ext cx="1" cy="1158242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18" name="TextBox 75"/>
          <p:cNvSpPr txBox="1"/>
          <p:nvPr/>
        </p:nvSpPr>
        <p:spPr>
          <a:xfrm rot="5400000">
            <a:off x="11078049" y="5715524"/>
            <a:ext cx="111909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001</a:t>
            </a:r>
          </a:p>
        </p:txBody>
      </p:sp>
      <p:sp>
        <p:nvSpPr>
          <p:cNvPr id="219" name="TextBox 76"/>
          <p:cNvSpPr txBox="1"/>
          <p:nvPr/>
        </p:nvSpPr>
        <p:spPr>
          <a:xfrm>
            <a:off x="304800" y="4263714"/>
            <a:ext cx="38607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400"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rPr b="0"/>
              <a:t>01</a:t>
            </a:r>
            <a:r>
              <a:t>.</a:t>
            </a:r>
          </a:p>
        </p:txBody>
      </p:sp>
      <p:grpSp>
        <p:nvGrpSpPr>
          <p:cNvPr id="222" name="Group 10"/>
          <p:cNvGrpSpPr/>
          <p:nvPr/>
        </p:nvGrpSpPr>
        <p:grpSpPr>
          <a:xfrm>
            <a:off x="11394440" y="247905"/>
            <a:ext cx="477519" cy="477519"/>
            <a:chOff x="0" y="0"/>
            <a:chExt cx="477517" cy="477517"/>
          </a:xfrm>
        </p:grpSpPr>
        <p:sp>
          <p:nvSpPr>
            <p:cNvPr id="220" name="TextBox 78"/>
            <p:cNvSpPr txBox="1"/>
            <p:nvPr/>
          </p:nvSpPr>
          <p:spPr>
            <a:xfrm>
              <a:off x="45720" y="107879"/>
              <a:ext cx="386078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221" name="Oval 9"/>
            <p:cNvSpPr/>
            <p:nvPr/>
          </p:nvSpPr>
          <p:spPr>
            <a:xfrm>
              <a:off x="0" y="0"/>
              <a:ext cx="477518" cy="477518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</a:p>
          </p:txBody>
        </p:sp>
      </p:grpSp>
      <p:sp>
        <p:nvSpPr>
          <p:cNvPr id="223" name="TextBox 79"/>
          <p:cNvSpPr txBox="1"/>
          <p:nvPr/>
        </p:nvSpPr>
        <p:spPr>
          <a:xfrm>
            <a:off x="11440159" y="825684"/>
            <a:ext cx="386079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224" name="TextBox 80"/>
          <p:cNvSpPr txBox="1"/>
          <p:nvPr/>
        </p:nvSpPr>
        <p:spPr>
          <a:xfrm>
            <a:off x="11440159" y="1176203"/>
            <a:ext cx="38607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225" name="Rectangle 13"/>
          <p:cNvSpPr/>
          <p:nvPr/>
        </p:nvSpPr>
        <p:spPr>
          <a:xfrm>
            <a:off x="0" y="6785554"/>
            <a:ext cx="12192000" cy="72446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sp>
        <p:nvSpPr>
          <p:cNvPr id="226" name="TextBox 23"/>
          <p:cNvSpPr txBox="1"/>
          <p:nvPr/>
        </p:nvSpPr>
        <p:spPr>
          <a:xfrm>
            <a:off x="4018355" y="1287365"/>
            <a:ext cx="7330365" cy="25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8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THREE.JS</a:t>
            </a:r>
          </a:p>
        </p:txBody>
      </p:sp>
      <p:sp>
        <p:nvSpPr>
          <p:cNvPr id="227" name="Rectangle 24"/>
          <p:cNvSpPr txBox="1"/>
          <p:nvPr/>
        </p:nvSpPr>
        <p:spPr>
          <a:xfrm>
            <a:off x="4093795" y="2621302"/>
            <a:ext cx="3358565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pc="428" sz="1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/>
            <a:r>
              <a:t>Immersive Web 001 // Introductions</a:t>
            </a:r>
          </a:p>
        </p:txBody>
      </p:sp>
      <p:sp>
        <p:nvSpPr>
          <p:cNvPr id="228" name="Content Placeholder 6"/>
          <p:cNvSpPr txBox="1"/>
          <p:nvPr/>
        </p:nvSpPr>
        <p:spPr>
          <a:xfrm>
            <a:off x="9092981" y="3492274"/>
            <a:ext cx="2093179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i="1" sz="12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/>
            <a:r>
              <a:t>Web-based 3D, structures, patterns, and quick starting.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ray-so-export (1).png" descr="ray-so-export (1)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60706" y="1905417"/>
            <a:ext cx="5473110" cy="3041786"/>
          </a:xfrm>
          <a:prstGeom prst="rect">
            <a:avLst/>
          </a:prstGeom>
        </p:spPr>
      </p:pic>
      <p:sp>
        <p:nvSpPr>
          <p:cNvPr id="365" name="Right Triangle 2"/>
          <p:cNvSpPr/>
          <p:nvPr/>
        </p:nvSpPr>
        <p:spPr>
          <a:xfrm flipH="1">
            <a:off x="5545096" y="3763720"/>
            <a:ext cx="1188721" cy="118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546100" dist="279400" dir="135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grpSp>
        <p:nvGrpSpPr>
          <p:cNvPr id="368" name="Group 8"/>
          <p:cNvGrpSpPr/>
          <p:nvPr/>
        </p:nvGrpSpPr>
        <p:grpSpPr>
          <a:xfrm>
            <a:off x="45720" y="2286506"/>
            <a:ext cx="863600" cy="1829335"/>
            <a:chOff x="0" y="0"/>
            <a:chExt cx="863599" cy="1829334"/>
          </a:xfrm>
        </p:grpSpPr>
        <p:sp>
          <p:nvSpPr>
            <p:cNvPr id="366" name="TextBox 68"/>
            <p:cNvSpPr txBox="1"/>
            <p:nvPr/>
          </p:nvSpPr>
          <p:spPr>
            <a:xfrm>
              <a:off x="0" y="0"/>
              <a:ext cx="863600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367" name="Straight Connector 7"/>
            <p:cNvSpPr/>
            <p:nvPr/>
          </p:nvSpPr>
          <p:spPr>
            <a:xfrm flipH="1">
              <a:off x="452119" y="671093"/>
              <a:ext cx="1" cy="1158242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69" name="TextBox 75"/>
          <p:cNvSpPr txBox="1"/>
          <p:nvPr/>
        </p:nvSpPr>
        <p:spPr>
          <a:xfrm rot="5400000">
            <a:off x="11078049" y="5715524"/>
            <a:ext cx="111909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006</a:t>
            </a:r>
          </a:p>
        </p:txBody>
      </p:sp>
      <p:sp>
        <p:nvSpPr>
          <p:cNvPr id="370" name="TextBox 76"/>
          <p:cNvSpPr txBox="1"/>
          <p:nvPr/>
        </p:nvSpPr>
        <p:spPr>
          <a:xfrm>
            <a:off x="304800" y="4263714"/>
            <a:ext cx="38607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01.</a:t>
            </a:r>
          </a:p>
        </p:txBody>
      </p:sp>
      <p:grpSp>
        <p:nvGrpSpPr>
          <p:cNvPr id="373" name="Group 10"/>
          <p:cNvGrpSpPr/>
          <p:nvPr/>
        </p:nvGrpSpPr>
        <p:grpSpPr>
          <a:xfrm>
            <a:off x="11394440" y="247905"/>
            <a:ext cx="477519" cy="477519"/>
            <a:chOff x="0" y="0"/>
            <a:chExt cx="477517" cy="477517"/>
          </a:xfrm>
        </p:grpSpPr>
        <p:sp>
          <p:nvSpPr>
            <p:cNvPr id="371" name="TextBox 78"/>
            <p:cNvSpPr txBox="1"/>
            <p:nvPr/>
          </p:nvSpPr>
          <p:spPr>
            <a:xfrm>
              <a:off x="45720" y="107879"/>
              <a:ext cx="386078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372" name="Oval 9"/>
            <p:cNvSpPr/>
            <p:nvPr/>
          </p:nvSpPr>
          <p:spPr>
            <a:xfrm>
              <a:off x="0" y="0"/>
              <a:ext cx="477518" cy="477518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Segoe UI"/>
                </a:defRPr>
              </a:pPr>
            </a:p>
          </p:txBody>
        </p:sp>
      </p:grpSp>
      <p:sp>
        <p:nvSpPr>
          <p:cNvPr id="374" name="TextBox 79"/>
          <p:cNvSpPr txBox="1"/>
          <p:nvPr/>
        </p:nvSpPr>
        <p:spPr>
          <a:xfrm>
            <a:off x="11440159" y="825684"/>
            <a:ext cx="386079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375" name="TextBox 80"/>
          <p:cNvSpPr txBox="1"/>
          <p:nvPr/>
        </p:nvSpPr>
        <p:spPr>
          <a:xfrm>
            <a:off x="11440159" y="1176203"/>
            <a:ext cx="38607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376" name="Rectangle 13"/>
          <p:cNvSpPr/>
          <p:nvPr/>
        </p:nvSpPr>
        <p:spPr>
          <a:xfrm>
            <a:off x="0" y="6785554"/>
            <a:ext cx="12192000" cy="72446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sp>
        <p:nvSpPr>
          <p:cNvPr id="377" name="TextBox 81"/>
          <p:cNvSpPr txBox="1"/>
          <p:nvPr/>
        </p:nvSpPr>
        <p:spPr>
          <a:xfrm>
            <a:off x="7303837" y="1927608"/>
            <a:ext cx="184285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CAMERA</a:t>
            </a:r>
          </a:p>
        </p:txBody>
      </p:sp>
      <p:sp>
        <p:nvSpPr>
          <p:cNvPr id="378" name="Rectangle 82"/>
          <p:cNvSpPr txBox="1"/>
          <p:nvPr/>
        </p:nvSpPr>
        <p:spPr>
          <a:xfrm>
            <a:off x="7345924" y="2585122"/>
            <a:ext cx="253409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pc="385" sz="9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HOW WE VIEW THE SCENE</a:t>
            </a:r>
          </a:p>
        </p:txBody>
      </p:sp>
      <p:sp>
        <p:nvSpPr>
          <p:cNvPr id="379" name="Content Placeholder 6"/>
          <p:cNvSpPr txBox="1"/>
          <p:nvPr/>
        </p:nvSpPr>
        <p:spPr>
          <a:xfrm>
            <a:off x="7303837" y="3581651"/>
            <a:ext cx="1880286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b="1" i="1" sz="1000">
                <a:latin typeface="+mn-lt"/>
                <a:ea typeface="+mn-ea"/>
                <a:cs typeface="+mn-cs"/>
                <a:sym typeface="Segoe UI"/>
              </a:defRPr>
            </a:pPr>
            <a:r>
              <a:t>First Parameter: </a:t>
            </a:r>
          </a:p>
          <a:p>
            <a:pPr algn="just">
              <a:lnSpc>
                <a:spcPct val="150000"/>
              </a:lnSpc>
              <a:defRPr b="1" i="1" sz="1000">
                <a:latin typeface="+mn-lt"/>
                <a:ea typeface="+mn-ea"/>
                <a:cs typeface="+mn-cs"/>
                <a:sym typeface="Segoe UI"/>
              </a:defRPr>
            </a:pPr>
            <a:r>
              <a:t>Field of View</a:t>
            </a:r>
          </a:p>
          <a:p>
            <a:pPr algn="just">
              <a:lnSpc>
                <a:spcPct val="150000"/>
              </a:lnSpc>
              <a:defRPr sz="1000">
                <a:latin typeface="+mn-lt"/>
                <a:ea typeface="+mn-ea"/>
                <a:cs typeface="+mn-cs"/>
                <a:sym typeface="Segoe UI"/>
              </a:defRPr>
            </a:pPr>
            <a:r>
              <a:t>The open observable area an optical device can see or capture. Simply put, how wide our shot is. </a:t>
            </a:r>
          </a:p>
        </p:txBody>
      </p:sp>
      <p:sp>
        <p:nvSpPr>
          <p:cNvPr id="380" name="Content Placeholder 6"/>
          <p:cNvSpPr txBox="1"/>
          <p:nvPr/>
        </p:nvSpPr>
        <p:spPr>
          <a:xfrm>
            <a:off x="9456303" y="3567034"/>
            <a:ext cx="19911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b="1" i="1" sz="1000">
                <a:latin typeface="+mn-lt"/>
                <a:ea typeface="+mn-ea"/>
                <a:cs typeface="+mn-cs"/>
                <a:sym typeface="Segoe UI"/>
              </a:defRPr>
            </a:pPr>
            <a:r>
              <a:t>Second Parameter: </a:t>
            </a:r>
          </a:p>
          <a:p>
            <a:pPr algn="just">
              <a:lnSpc>
                <a:spcPct val="150000"/>
              </a:lnSpc>
              <a:defRPr b="1" i="1" sz="1000">
                <a:latin typeface="+mn-lt"/>
                <a:ea typeface="+mn-ea"/>
                <a:cs typeface="+mn-cs"/>
                <a:sym typeface="Segoe UI"/>
              </a:defRPr>
            </a:pPr>
            <a:r>
              <a:t>Aspect Ratio</a:t>
            </a:r>
          </a:p>
          <a:p>
            <a:pPr algn="just">
              <a:lnSpc>
                <a:spcPct val="150000"/>
              </a:lnSpc>
              <a:defRPr sz="1000">
                <a:latin typeface="+mn-lt"/>
                <a:ea typeface="+mn-ea"/>
                <a:cs typeface="+mn-cs"/>
                <a:sym typeface="Segoe UI"/>
              </a:defRPr>
            </a:pPr>
            <a:r>
              <a:t>The ratio of an images width relative to it’s height.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ay-so-export (1).png" descr="ray-so-export (1)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60706" y="1905417"/>
            <a:ext cx="5473110" cy="3041786"/>
          </a:xfrm>
          <a:prstGeom prst="rect">
            <a:avLst/>
          </a:prstGeom>
        </p:spPr>
      </p:pic>
      <p:sp>
        <p:nvSpPr>
          <p:cNvPr id="383" name="Right Triangle 2"/>
          <p:cNvSpPr/>
          <p:nvPr/>
        </p:nvSpPr>
        <p:spPr>
          <a:xfrm flipH="1">
            <a:off x="5545096" y="3763720"/>
            <a:ext cx="1188721" cy="118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546100" dist="279400" dir="135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grpSp>
        <p:nvGrpSpPr>
          <p:cNvPr id="386" name="Group 8"/>
          <p:cNvGrpSpPr/>
          <p:nvPr/>
        </p:nvGrpSpPr>
        <p:grpSpPr>
          <a:xfrm>
            <a:off x="45720" y="2286506"/>
            <a:ext cx="863600" cy="1829335"/>
            <a:chOff x="0" y="0"/>
            <a:chExt cx="863599" cy="1829334"/>
          </a:xfrm>
        </p:grpSpPr>
        <p:sp>
          <p:nvSpPr>
            <p:cNvPr id="384" name="TextBox 68"/>
            <p:cNvSpPr txBox="1"/>
            <p:nvPr/>
          </p:nvSpPr>
          <p:spPr>
            <a:xfrm>
              <a:off x="0" y="0"/>
              <a:ext cx="863600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385" name="Straight Connector 7"/>
            <p:cNvSpPr/>
            <p:nvPr/>
          </p:nvSpPr>
          <p:spPr>
            <a:xfrm flipH="1">
              <a:off x="452119" y="671093"/>
              <a:ext cx="1" cy="1158242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87" name="TextBox 75"/>
          <p:cNvSpPr txBox="1"/>
          <p:nvPr/>
        </p:nvSpPr>
        <p:spPr>
          <a:xfrm rot="5400000">
            <a:off x="10804999" y="5442474"/>
            <a:ext cx="1119090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007</a:t>
            </a:r>
          </a:p>
        </p:txBody>
      </p:sp>
      <p:sp>
        <p:nvSpPr>
          <p:cNvPr id="388" name="TextBox 76"/>
          <p:cNvSpPr txBox="1"/>
          <p:nvPr/>
        </p:nvSpPr>
        <p:spPr>
          <a:xfrm>
            <a:off x="304800" y="4263714"/>
            <a:ext cx="38607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01.</a:t>
            </a:r>
          </a:p>
        </p:txBody>
      </p:sp>
      <p:grpSp>
        <p:nvGrpSpPr>
          <p:cNvPr id="391" name="Group 10"/>
          <p:cNvGrpSpPr/>
          <p:nvPr/>
        </p:nvGrpSpPr>
        <p:grpSpPr>
          <a:xfrm>
            <a:off x="11394440" y="247905"/>
            <a:ext cx="477519" cy="477519"/>
            <a:chOff x="0" y="0"/>
            <a:chExt cx="477517" cy="477517"/>
          </a:xfrm>
        </p:grpSpPr>
        <p:sp>
          <p:nvSpPr>
            <p:cNvPr id="389" name="TextBox 78"/>
            <p:cNvSpPr txBox="1"/>
            <p:nvPr/>
          </p:nvSpPr>
          <p:spPr>
            <a:xfrm>
              <a:off x="45720" y="107879"/>
              <a:ext cx="386078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390" name="Oval 9"/>
            <p:cNvSpPr/>
            <p:nvPr/>
          </p:nvSpPr>
          <p:spPr>
            <a:xfrm>
              <a:off x="0" y="0"/>
              <a:ext cx="477518" cy="477518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Segoe UI"/>
                </a:defRPr>
              </a:pPr>
            </a:p>
          </p:txBody>
        </p:sp>
      </p:grpSp>
      <p:sp>
        <p:nvSpPr>
          <p:cNvPr id="392" name="TextBox 79"/>
          <p:cNvSpPr txBox="1"/>
          <p:nvPr/>
        </p:nvSpPr>
        <p:spPr>
          <a:xfrm>
            <a:off x="11440159" y="825684"/>
            <a:ext cx="386079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393" name="TextBox 80"/>
          <p:cNvSpPr txBox="1"/>
          <p:nvPr/>
        </p:nvSpPr>
        <p:spPr>
          <a:xfrm>
            <a:off x="11440159" y="1176203"/>
            <a:ext cx="38607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394" name="Rectangle 13"/>
          <p:cNvSpPr/>
          <p:nvPr/>
        </p:nvSpPr>
        <p:spPr>
          <a:xfrm>
            <a:off x="0" y="6785554"/>
            <a:ext cx="12192000" cy="72446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sp>
        <p:nvSpPr>
          <p:cNvPr id="395" name="TextBox 81"/>
          <p:cNvSpPr txBox="1"/>
          <p:nvPr/>
        </p:nvSpPr>
        <p:spPr>
          <a:xfrm>
            <a:off x="7303837" y="1927608"/>
            <a:ext cx="184285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CAMERA</a:t>
            </a:r>
          </a:p>
        </p:txBody>
      </p:sp>
      <p:sp>
        <p:nvSpPr>
          <p:cNvPr id="396" name="Rectangle 82"/>
          <p:cNvSpPr txBox="1"/>
          <p:nvPr/>
        </p:nvSpPr>
        <p:spPr>
          <a:xfrm>
            <a:off x="7345924" y="2585122"/>
            <a:ext cx="253409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pc="385" sz="9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HOW WE VIEW THE SCENE</a:t>
            </a:r>
          </a:p>
        </p:txBody>
      </p:sp>
      <p:sp>
        <p:nvSpPr>
          <p:cNvPr id="397" name="Content Placeholder 6"/>
          <p:cNvSpPr txBox="1"/>
          <p:nvPr/>
        </p:nvSpPr>
        <p:spPr>
          <a:xfrm>
            <a:off x="7303837" y="3581651"/>
            <a:ext cx="188028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b="1" i="1" sz="1000">
                <a:latin typeface="+mn-lt"/>
                <a:ea typeface="+mn-ea"/>
                <a:cs typeface="+mn-cs"/>
                <a:sym typeface="Segoe UI"/>
              </a:defRPr>
            </a:pPr>
            <a:r>
              <a:t>Third Parameter:</a:t>
            </a:r>
          </a:p>
          <a:p>
            <a:pPr algn="just">
              <a:lnSpc>
                <a:spcPct val="150000"/>
              </a:lnSpc>
              <a:defRPr b="1" i="1" sz="1000">
                <a:latin typeface="+mn-lt"/>
                <a:ea typeface="+mn-ea"/>
                <a:cs typeface="+mn-cs"/>
                <a:sym typeface="Segoe UI"/>
              </a:defRPr>
            </a:pPr>
            <a:r>
              <a:t>Near Frustum</a:t>
            </a:r>
          </a:p>
          <a:p>
            <a:pPr algn="just">
              <a:lnSpc>
                <a:spcPct val="150000"/>
              </a:lnSpc>
              <a:defRPr sz="1000">
                <a:latin typeface="+mn-lt"/>
                <a:ea typeface="+mn-ea"/>
                <a:cs typeface="+mn-cs"/>
                <a:sym typeface="Segoe UI"/>
              </a:defRPr>
            </a:pPr>
            <a:r>
              <a:t>How close your can you camera see? The edge of sight.</a:t>
            </a:r>
          </a:p>
        </p:txBody>
      </p:sp>
      <p:sp>
        <p:nvSpPr>
          <p:cNvPr id="398" name="Content Placeholder 6"/>
          <p:cNvSpPr txBox="1"/>
          <p:nvPr/>
        </p:nvSpPr>
        <p:spPr>
          <a:xfrm>
            <a:off x="9456303" y="3567034"/>
            <a:ext cx="19911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b="1" i="1" sz="1000">
                <a:latin typeface="+mn-lt"/>
                <a:ea typeface="+mn-ea"/>
                <a:cs typeface="+mn-cs"/>
                <a:sym typeface="Segoe UI"/>
              </a:defRPr>
            </a:pPr>
            <a:r>
              <a:t>Fourth Parameter: </a:t>
            </a:r>
          </a:p>
          <a:p>
            <a:pPr algn="just">
              <a:lnSpc>
                <a:spcPct val="150000"/>
              </a:lnSpc>
              <a:defRPr b="1" i="1" sz="1000">
                <a:latin typeface="+mn-lt"/>
                <a:ea typeface="+mn-ea"/>
                <a:cs typeface="+mn-cs"/>
                <a:sym typeface="Segoe UI"/>
              </a:defRPr>
            </a:pPr>
            <a:r>
              <a:t>Far Frustum</a:t>
            </a:r>
          </a:p>
          <a:p>
            <a:pPr algn="just">
              <a:lnSpc>
                <a:spcPct val="150000"/>
              </a:lnSpc>
              <a:defRPr sz="1000">
                <a:latin typeface="+mn-lt"/>
                <a:ea typeface="+mn-ea"/>
                <a:cs typeface="+mn-cs"/>
                <a:sym typeface="Segoe UI"/>
              </a:defRPr>
            </a:pPr>
            <a:r>
              <a:t>How far can your camera see?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ray-so-export (1).png" descr="ray-so-export (1)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2590" t="32239" r="54076" b="956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01" name="Right Triangle 2"/>
          <p:cNvSpPr/>
          <p:nvPr/>
        </p:nvSpPr>
        <p:spPr>
          <a:xfrm flipH="1">
            <a:off x="9527509" y="4460240"/>
            <a:ext cx="1188721" cy="118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546100" dist="279400" dir="135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grpSp>
        <p:nvGrpSpPr>
          <p:cNvPr id="404" name="Group 8"/>
          <p:cNvGrpSpPr/>
          <p:nvPr/>
        </p:nvGrpSpPr>
        <p:grpSpPr>
          <a:xfrm>
            <a:off x="45720" y="2286506"/>
            <a:ext cx="863600" cy="1829335"/>
            <a:chOff x="0" y="0"/>
            <a:chExt cx="863599" cy="1829334"/>
          </a:xfrm>
        </p:grpSpPr>
        <p:sp>
          <p:nvSpPr>
            <p:cNvPr id="402" name="TextBox 68"/>
            <p:cNvSpPr txBox="1"/>
            <p:nvPr/>
          </p:nvSpPr>
          <p:spPr>
            <a:xfrm>
              <a:off x="0" y="0"/>
              <a:ext cx="863600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403" name="Straight Connector 7"/>
            <p:cNvSpPr/>
            <p:nvPr/>
          </p:nvSpPr>
          <p:spPr>
            <a:xfrm flipH="1">
              <a:off x="452119" y="671093"/>
              <a:ext cx="1" cy="1158242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05" name="TextBox 75"/>
          <p:cNvSpPr txBox="1"/>
          <p:nvPr/>
        </p:nvSpPr>
        <p:spPr>
          <a:xfrm rot="5400000">
            <a:off x="11078049" y="5715524"/>
            <a:ext cx="111909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008</a:t>
            </a:r>
          </a:p>
        </p:txBody>
      </p:sp>
      <p:sp>
        <p:nvSpPr>
          <p:cNvPr id="406" name="TextBox 76"/>
          <p:cNvSpPr txBox="1"/>
          <p:nvPr/>
        </p:nvSpPr>
        <p:spPr>
          <a:xfrm>
            <a:off x="304800" y="4263714"/>
            <a:ext cx="38607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01.</a:t>
            </a:r>
          </a:p>
        </p:txBody>
      </p:sp>
      <p:grpSp>
        <p:nvGrpSpPr>
          <p:cNvPr id="409" name="Group 10"/>
          <p:cNvGrpSpPr/>
          <p:nvPr/>
        </p:nvGrpSpPr>
        <p:grpSpPr>
          <a:xfrm>
            <a:off x="11394440" y="247905"/>
            <a:ext cx="477519" cy="477519"/>
            <a:chOff x="0" y="0"/>
            <a:chExt cx="477517" cy="477517"/>
          </a:xfrm>
        </p:grpSpPr>
        <p:sp>
          <p:nvSpPr>
            <p:cNvPr id="407" name="TextBox 78"/>
            <p:cNvSpPr txBox="1"/>
            <p:nvPr/>
          </p:nvSpPr>
          <p:spPr>
            <a:xfrm>
              <a:off x="45720" y="107879"/>
              <a:ext cx="386078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408" name="Oval 9"/>
            <p:cNvSpPr/>
            <p:nvPr/>
          </p:nvSpPr>
          <p:spPr>
            <a:xfrm>
              <a:off x="0" y="0"/>
              <a:ext cx="477518" cy="477518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Segoe UI"/>
                </a:defRPr>
              </a:pPr>
            </a:p>
          </p:txBody>
        </p:sp>
      </p:grpSp>
      <p:sp>
        <p:nvSpPr>
          <p:cNvPr id="410" name="TextBox 79"/>
          <p:cNvSpPr txBox="1"/>
          <p:nvPr/>
        </p:nvSpPr>
        <p:spPr>
          <a:xfrm>
            <a:off x="11440159" y="825684"/>
            <a:ext cx="386079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411" name="TextBox 80"/>
          <p:cNvSpPr txBox="1"/>
          <p:nvPr/>
        </p:nvSpPr>
        <p:spPr>
          <a:xfrm>
            <a:off x="11440159" y="1176203"/>
            <a:ext cx="38607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412" name="Rectangle 13"/>
          <p:cNvSpPr/>
          <p:nvPr/>
        </p:nvSpPr>
        <p:spPr>
          <a:xfrm>
            <a:off x="0" y="6785554"/>
            <a:ext cx="12192000" cy="72446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sp>
        <p:nvSpPr>
          <p:cNvPr id="413" name="TextBox 81"/>
          <p:cNvSpPr txBox="1"/>
          <p:nvPr/>
        </p:nvSpPr>
        <p:spPr>
          <a:xfrm>
            <a:off x="1443552" y="1453202"/>
            <a:ext cx="334283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WHAT IS A 1000?</a:t>
            </a:r>
          </a:p>
        </p:txBody>
      </p:sp>
      <p:sp>
        <p:nvSpPr>
          <p:cNvPr id="414" name="Content Placeholder 6"/>
          <p:cNvSpPr txBox="1"/>
          <p:nvPr/>
        </p:nvSpPr>
        <p:spPr>
          <a:xfrm>
            <a:off x="1329242" y="2961731"/>
            <a:ext cx="3571459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1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/>
            <a:r>
              <a:t>Units in Three.js are arbitrary, it can be anything. It’s 1000 units of something. If you want to model something life-size you might decide 1 unit equals 1 meter, it can be 1 ft it doesn’t matter. What matters if your ratios.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roup 8"/>
          <p:cNvGrpSpPr/>
          <p:nvPr/>
        </p:nvGrpSpPr>
        <p:grpSpPr>
          <a:xfrm>
            <a:off x="45720" y="2286506"/>
            <a:ext cx="863600" cy="1829335"/>
            <a:chOff x="0" y="0"/>
            <a:chExt cx="863599" cy="1829334"/>
          </a:xfrm>
        </p:grpSpPr>
        <p:sp>
          <p:nvSpPr>
            <p:cNvPr id="416" name="TextBox 68"/>
            <p:cNvSpPr txBox="1"/>
            <p:nvPr/>
          </p:nvSpPr>
          <p:spPr>
            <a:xfrm>
              <a:off x="0" y="0"/>
              <a:ext cx="863600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417" name="Straight Connector 7"/>
            <p:cNvSpPr/>
            <p:nvPr/>
          </p:nvSpPr>
          <p:spPr>
            <a:xfrm flipH="1">
              <a:off x="452119" y="671093"/>
              <a:ext cx="1" cy="1158242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19" name="TextBox 75"/>
          <p:cNvSpPr txBox="1"/>
          <p:nvPr/>
        </p:nvSpPr>
        <p:spPr>
          <a:xfrm rot="5400000">
            <a:off x="11078049" y="5715524"/>
            <a:ext cx="111909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009</a:t>
            </a:r>
          </a:p>
        </p:txBody>
      </p:sp>
      <p:sp>
        <p:nvSpPr>
          <p:cNvPr id="420" name="TextBox 76"/>
          <p:cNvSpPr txBox="1"/>
          <p:nvPr/>
        </p:nvSpPr>
        <p:spPr>
          <a:xfrm>
            <a:off x="304800" y="4263714"/>
            <a:ext cx="38607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01.</a:t>
            </a:r>
          </a:p>
        </p:txBody>
      </p:sp>
      <p:grpSp>
        <p:nvGrpSpPr>
          <p:cNvPr id="423" name="Group 10"/>
          <p:cNvGrpSpPr/>
          <p:nvPr/>
        </p:nvGrpSpPr>
        <p:grpSpPr>
          <a:xfrm>
            <a:off x="11394440" y="247905"/>
            <a:ext cx="477519" cy="477519"/>
            <a:chOff x="0" y="0"/>
            <a:chExt cx="477517" cy="477517"/>
          </a:xfrm>
        </p:grpSpPr>
        <p:sp>
          <p:nvSpPr>
            <p:cNvPr id="421" name="TextBox 78"/>
            <p:cNvSpPr txBox="1"/>
            <p:nvPr/>
          </p:nvSpPr>
          <p:spPr>
            <a:xfrm>
              <a:off x="45720" y="107879"/>
              <a:ext cx="386078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422" name="Oval 9"/>
            <p:cNvSpPr/>
            <p:nvPr/>
          </p:nvSpPr>
          <p:spPr>
            <a:xfrm>
              <a:off x="0" y="0"/>
              <a:ext cx="477518" cy="477518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Segoe UI"/>
                </a:defRPr>
              </a:pPr>
            </a:p>
          </p:txBody>
        </p:sp>
      </p:grpSp>
      <p:sp>
        <p:nvSpPr>
          <p:cNvPr id="424" name="TextBox 79"/>
          <p:cNvSpPr txBox="1"/>
          <p:nvPr/>
        </p:nvSpPr>
        <p:spPr>
          <a:xfrm>
            <a:off x="11440159" y="825684"/>
            <a:ext cx="386079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425" name="TextBox 80"/>
          <p:cNvSpPr txBox="1"/>
          <p:nvPr/>
        </p:nvSpPr>
        <p:spPr>
          <a:xfrm>
            <a:off x="11440159" y="1176203"/>
            <a:ext cx="38607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426" name="Rectangle 13"/>
          <p:cNvSpPr/>
          <p:nvPr/>
        </p:nvSpPr>
        <p:spPr>
          <a:xfrm>
            <a:off x="0" y="6785554"/>
            <a:ext cx="12192000" cy="72446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sp>
        <p:nvSpPr>
          <p:cNvPr id="427" name="TextBox 81"/>
          <p:cNvSpPr txBox="1"/>
          <p:nvPr/>
        </p:nvSpPr>
        <p:spPr>
          <a:xfrm>
            <a:off x="1164067" y="1453202"/>
            <a:ext cx="182042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MESHES</a:t>
            </a:r>
          </a:p>
        </p:txBody>
      </p:sp>
      <p:sp>
        <p:nvSpPr>
          <p:cNvPr id="428" name="Rectangle 82"/>
          <p:cNvSpPr txBox="1"/>
          <p:nvPr/>
        </p:nvSpPr>
        <p:spPr>
          <a:xfrm>
            <a:off x="1184938" y="2144829"/>
            <a:ext cx="2214135" cy="440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pc="385" sz="9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BUILDING BLOCKS OF THREE.JS</a:t>
            </a:r>
          </a:p>
        </p:txBody>
      </p:sp>
      <p:sp>
        <p:nvSpPr>
          <p:cNvPr id="429" name="Content Placeholder 6"/>
          <p:cNvSpPr txBox="1"/>
          <p:nvPr/>
        </p:nvSpPr>
        <p:spPr>
          <a:xfrm>
            <a:off x="1164068" y="3028453"/>
            <a:ext cx="2864997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1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/>
            <a:r>
              <a:t>A 3D object created by defining its shape and appearance. </a:t>
            </a:r>
          </a:p>
        </p:txBody>
      </p:sp>
      <p:sp>
        <p:nvSpPr>
          <p:cNvPr id="430" name="Content Placeholder 6"/>
          <p:cNvSpPr txBox="1"/>
          <p:nvPr/>
        </p:nvSpPr>
        <p:spPr>
          <a:xfrm>
            <a:off x="1164068" y="3616444"/>
            <a:ext cx="2864997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1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/>
            <a:r>
              <a:t>Every mesh in Three.js is made up of 2 components, a geometry and a material.</a:t>
            </a:r>
          </a:p>
        </p:txBody>
      </p:sp>
      <p:pic>
        <p:nvPicPr>
          <p:cNvPr id="431" name="ray-so-export (2).png" descr="ray-so-export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9456" y="1789980"/>
            <a:ext cx="6253541" cy="3429637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Right Triangle 2"/>
          <p:cNvSpPr/>
          <p:nvPr/>
        </p:nvSpPr>
        <p:spPr>
          <a:xfrm flipH="1">
            <a:off x="10162339" y="4031699"/>
            <a:ext cx="1188721" cy="118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546100" dist="279400" dir="135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ray-so-export (3).png" descr="ray-so-export (3)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6007" t="0" r="6007" b="0"/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437" name="Group 8"/>
          <p:cNvGrpSpPr/>
          <p:nvPr/>
        </p:nvGrpSpPr>
        <p:grpSpPr>
          <a:xfrm>
            <a:off x="45720" y="2286506"/>
            <a:ext cx="863600" cy="1829335"/>
            <a:chOff x="0" y="0"/>
            <a:chExt cx="863599" cy="1829334"/>
          </a:xfrm>
        </p:grpSpPr>
        <p:sp>
          <p:nvSpPr>
            <p:cNvPr id="435" name="TextBox 68"/>
            <p:cNvSpPr txBox="1"/>
            <p:nvPr/>
          </p:nvSpPr>
          <p:spPr>
            <a:xfrm>
              <a:off x="0" y="0"/>
              <a:ext cx="863600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436" name="Straight Connector 7"/>
            <p:cNvSpPr/>
            <p:nvPr/>
          </p:nvSpPr>
          <p:spPr>
            <a:xfrm flipH="1">
              <a:off x="452119" y="671093"/>
              <a:ext cx="1" cy="1158242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38" name="TextBox 75"/>
          <p:cNvSpPr txBox="1"/>
          <p:nvPr/>
        </p:nvSpPr>
        <p:spPr>
          <a:xfrm rot="5400000">
            <a:off x="11078049" y="5715524"/>
            <a:ext cx="111909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010</a:t>
            </a:r>
          </a:p>
        </p:txBody>
      </p:sp>
      <p:sp>
        <p:nvSpPr>
          <p:cNvPr id="439" name="TextBox 76"/>
          <p:cNvSpPr txBox="1"/>
          <p:nvPr/>
        </p:nvSpPr>
        <p:spPr>
          <a:xfrm>
            <a:off x="304800" y="4263714"/>
            <a:ext cx="38607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01.</a:t>
            </a:r>
          </a:p>
        </p:txBody>
      </p:sp>
      <p:grpSp>
        <p:nvGrpSpPr>
          <p:cNvPr id="442" name="Group 10"/>
          <p:cNvGrpSpPr/>
          <p:nvPr/>
        </p:nvGrpSpPr>
        <p:grpSpPr>
          <a:xfrm>
            <a:off x="11394440" y="247905"/>
            <a:ext cx="477519" cy="477519"/>
            <a:chOff x="0" y="0"/>
            <a:chExt cx="477517" cy="477517"/>
          </a:xfrm>
        </p:grpSpPr>
        <p:sp>
          <p:nvSpPr>
            <p:cNvPr id="440" name="TextBox 78"/>
            <p:cNvSpPr txBox="1"/>
            <p:nvPr/>
          </p:nvSpPr>
          <p:spPr>
            <a:xfrm>
              <a:off x="45720" y="107879"/>
              <a:ext cx="386078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441" name="Oval 9"/>
            <p:cNvSpPr/>
            <p:nvPr/>
          </p:nvSpPr>
          <p:spPr>
            <a:xfrm>
              <a:off x="0" y="0"/>
              <a:ext cx="477518" cy="477518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Segoe UI"/>
                </a:defRPr>
              </a:pPr>
            </a:p>
          </p:txBody>
        </p:sp>
      </p:grpSp>
      <p:sp>
        <p:nvSpPr>
          <p:cNvPr id="443" name="TextBox 79"/>
          <p:cNvSpPr txBox="1"/>
          <p:nvPr/>
        </p:nvSpPr>
        <p:spPr>
          <a:xfrm>
            <a:off x="11440159" y="825684"/>
            <a:ext cx="386079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444" name="TextBox 80"/>
          <p:cNvSpPr txBox="1"/>
          <p:nvPr/>
        </p:nvSpPr>
        <p:spPr>
          <a:xfrm>
            <a:off x="11440159" y="1176203"/>
            <a:ext cx="38607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445" name="Rectangle 13"/>
          <p:cNvSpPr/>
          <p:nvPr/>
        </p:nvSpPr>
        <p:spPr>
          <a:xfrm>
            <a:off x="0" y="6785554"/>
            <a:ext cx="12192000" cy="72446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sp>
        <p:nvSpPr>
          <p:cNvPr id="446" name="TextBox 81"/>
          <p:cNvSpPr txBox="1"/>
          <p:nvPr/>
        </p:nvSpPr>
        <p:spPr>
          <a:xfrm>
            <a:off x="7397415" y="1163841"/>
            <a:ext cx="254273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RENDERING</a:t>
            </a:r>
          </a:p>
        </p:txBody>
      </p:sp>
      <p:sp>
        <p:nvSpPr>
          <p:cNvPr id="447" name="Rectangle 82"/>
          <p:cNvSpPr txBox="1"/>
          <p:nvPr/>
        </p:nvSpPr>
        <p:spPr>
          <a:xfrm>
            <a:off x="7439502" y="1835944"/>
            <a:ext cx="2153289" cy="440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pc="385" sz="9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DRAWING OUR SCENE FRAME BY FRAME</a:t>
            </a:r>
          </a:p>
        </p:txBody>
      </p:sp>
      <p:sp>
        <p:nvSpPr>
          <p:cNvPr id="448" name="Right Triangle 2"/>
          <p:cNvSpPr/>
          <p:nvPr/>
        </p:nvSpPr>
        <p:spPr>
          <a:xfrm flipH="1">
            <a:off x="5309060" y="2914420"/>
            <a:ext cx="1188721" cy="118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546100" dist="279400" dir="135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sp>
        <p:nvSpPr>
          <p:cNvPr id="449" name="Content Placeholder 6"/>
          <p:cNvSpPr txBox="1"/>
          <p:nvPr/>
        </p:nvSpPr>
        <p:spPr>
          <a:xfrm>
            <a:off x="1481683" y="4390607"/>
            <a:ext cx="4139400" cy="207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000">
                <a:latin typeface="+mn-lt"/>
                <a:ea typeface="+mn-ea"/>
                <a:cs typeface="+mn-cs"/>
                <a:sym typeface="Segoe UI"/>
              </a:defRPr>
            </a:pPr>
            <a:r>
              <a:t>60 times a second we call renderer.render() a method that: </a:t>
            </a:r>
          </a:p>
          <a:p>
            <a:pPr marL="133684" indent="-133684" algn="just">
              <a:lnSpc>
                <a:spcPct val="150000"/>
              </a:lnSpc>
              <a:buSzPct val="100000"/>
              <a:buAutoNum type="arabicPeriod" startAt="1"/>
              <a:defRPr sz="1000">
                <a:latin typeface="+mn-lt"/>
                <a:ea typeface="+mn-ea"/>
                <a:cs typeface="+mn-cs"/>
                <a:sym typeface="Segoe UI"/>
              </a:defRPr>
            </a:pPr>
            <a:r>
              <a:t> Clears our canvas</a:t>
            </a:r>
          </a:p>
          <a:p>
            <a:pPr marL="133684" indent="-133684" algn="just">
              <a:lnSpc>
                <a:spcPct val="150000"/>
              </a:lnSpc>
              <a:buSzPct val="100000"/>
              <a:buAutoNum type="arabicPeriod" startAt="1"/>
              <a:defRPr sz="1000">
                <a:latin typeface="+mn-lt"/>
                <a:ea typeface="+mn-ea"/>
                <a:cs typeface="+mn-cs"/>
                <a:sym typeface="Segoe UI"/>
              </a:defRPr>
            </a:pPr>
            <a:r>
              <a:t> Checks to see if any objects, lights or cameras have moved.</a:t>
            </a:r>
          </a:p>
          <a:p>
            <a:pPr marL="133684" indent="-133684" algn="just">
              <a:lnSpc>
                <a:spcPct val="150000"/>
              </a:lnSpc>
              <a:buSzPct val="100000"/>
              <a:buAutoNum type="arabicPeriod" startAt="1"/>
              <a:defRPr sz="1000">
                <a:latin typeface="+mn-lt"/>
                <a:ea typeface="+mn-ea"/>
                <a:cs typeface="+mn-cs"/>
                <a:sym typeface="Segoe UI"/>
              </a:defRPr>
            </a:pPr>
            <a:r>
              <a:t> Determines which objects are visible from the camera’s POV.</a:t>
            </a:r>
          </a:p>
          <a:p>
            <a:pPr marL="133684" indent="-133684" algn="just">
              <a:lnSpc>
                <a:spcPct val="150000"/>
              </a:lnSpc>
              <a:buSzPct val="100000"/>
              <a:buAutoNum type="arabicPeriod" startAt="1"/>
              <a:defRPr sz="1000">
                <a:latin typeface="+mn-lt"/>
                <a:ea typeface="+mn-ea"/>
                <a:cs typeface="+mn-cs"/>
                <a:sym typeface="Segoe UI"/>
              </a:defRPr>
            </a:pPr>
            <a:r>
              <a:t> Calculates our each visible object should appear based on their materials, lights, position etc.</a:t>
            </a:r>
          </a:p>
          <a:p>
            <a:pPr marL="133684" indent="-133684" algn="just">
              <a:lnSpc>
                <a:spcPct val="150000"/>
              </a:lnSpc>
              <a:buSzPct val="100000"/>
              <a:buAutoNum type="arabicPeriod" startAt="1"/>
              <a:defRPr sz="1000">
                <a:latin typeface="+mn-lt"/>
                <a:ea typeface="+mn-ea"/>
                <a:cs typeface="+mn-cs"/>
                <a:sym typeface="Segoe UI"/>
              </a:defRPr>
            </a:pPr>
            <a:r>
              <a:t> Computes and draws a 2D image of our 3D scene to the screen.</a:t>
            </a:r>
          </a:p>
        </p:txBody>
      </p:sp>
      <p:sp>
        <p:nvSpPr>
          <p:cNvPr id="450" name="Content Placeholder 6"/>
          <p:cNvSpPr txBox="1"/>
          <p:nvPr/>
        </p:nvSpPr>
        <p:spPr>
          <a:xfrm>
            <a:off x="7409546" y="2666906"/>
            <a:ext cx="3130788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1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/>
            <a:r>
              <a:t>In Three.js we utilize requestAnimationFrame() to create a continuous 60 frames per second animation loop. If you’re coming from P5 it’s our version of a draw loop.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Freeform 8"/>
          <p:cNvSpPr/>
          <p:nvPr/>
        </p:nvSpPr>
        <p:spPr>
          <a:xfrm flipH="1" rot="18900000">
            <a:off x="1877526" y="2351906"/>
            <a:ext cx="2081578" cy="2151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268" y="13648"/>
                </a:moveTo>
                <a:lnTo>
                  <a:pt x="17400" y="13816"/>
                </a:lnTo>
                <a:lnTo>
                  <a:pt x="17471" y="13890"/>
                </a:lnTo>
                <a:lnTo>
                  <a:pt x="17542" y="13960"/>
                </a:lnTo>
                <a:lnTo>
                  <a:pt x="17613" y="14026"/>
                </a:lnTo>
                <a:lnTo>
                  <a:pt x="17687" y="14086"/>
                </a:lnTo>
                <a:lnTo>
                  <a:pt x="17763" y="14141"/>
                </a:lnTo>
                <a:lnTo>
                  <a:pt x="17840" y="14189"/>
                </a:lnTo>
                <a:lnTo>
                  <a:pt x="17919" y="14233"/>
                </a:lnTo>
                <a:lnTo>
                  <a:pt x="17998" y="14275"/>
                </a:lnTo>
                <a:lnTo>
                  <a:pt x="18077" y="14306"/>
                </a:lnTo>
                <a:lnTo>
                  <a:pt x="18119" y="14320"/>
                </a:lnTo>
                <a:lnTo>
                  <a:pt x="18158" y="14335"/>
                </a:lnTo>
                <a:lnTo>
                  <a:pt x="18198" y="14346"/>
                </a:lnTo>
                <a:lnTo>
                  <a:pt x="18237" y="14354"/>
                </a:lnTo>
                <a:lnTo>
                  <a:pt x="18322" y="14369"/>
                </a:lnTo>
                <a:lnTo>
                  <a:pt x="18361" y="14375"/>
                </a:lnTo>
                <a:lnTo>
                  <a:pt x="18440" y="14380"/>
                </a:lnTo>
                <a:lnTo>
                  <a:pt x="18482" y="14383"/>
                </a:lnTo>
                <a:lnTo>
                  <a:pt x="18551" y="14380"/>
                </a:lnTo>
                <a:lnTo>
                  <a:pt x="18619" y="14372"/>
                </a:lnTo>
                <a:lnTo>
                  <a:pt x="18688" y="14362"/>
                </a:lnTo>
                <a:lnTo>
                  <a:pt x="18756" y="14346"/>
                </a:lnTo>
                <a:lnTo>
                  <a:pt x="18822" y="14327"/>
                </a:lnTo>
                <a:lnTo>
                  <a:pt x="18954" y="14275"/>
                </a:lnTo>
                <a:lnTo>
                  <a:pt x="19017" y="14241"/>
                </a:lnTo>
                <a:lnTo>
                  <a:pt x="19080" y="14204"/>
                </a:lnTo>
                <a:lnTo>
                  <a:pt x="19143" y="14162"/>
                </a:lnTo>
                <a:lnTo>
                  <a:pt x="19264" y="14068"/>
                </a:lnTo>
                <a:lnTo>
                  <a:pt x="19322" y="14013"/>
                </a:lnTo>
                <a:lnTo>
                  <a:pt x="19380" y="13953"/>
                </a:lnTo>
                <a:lnTo>
                  <a:pt x="19433" y="13892"/>
                </a:lnTo>
                <a:lnTo>
                  <a:pt x="19488" y="13824"/>
                </a:lnTo>
                <a:lnTo>
                  <a:pt x="19628" y="13646"/>
                </a:lnTo>
                <a:lnTo>
                  <a:pt x="19767" y="13462"/>
                </a:lnTo>
                <a:lnTo>
                  <a:pt x="19907" y="13281"/>
                </a:lnTo>
                <a:lnTo>
                  <a:pt x="20044" y="13095"/>
                </a:lnTo>
                <a:lnTo>
                  <a:pt x="20181" y="12914"/>
                </a:lnTo>
                <a:lnTo>
                  <a:pt x="20315" y="12728"/>
                </a:lnTo>
                <a:lnTo>
                  <a:pt x="20584" y="12351"/>
                </a:lnTo>
                <a:lnTo>
                  <a:pt x="20715" y="12162"/>
                </a:lnTo>
                <a:lnTo>
                  <a:pt x="21102" y="11588"/>
                </a:lnTo>
                <a:lnTo>
                  <a:pt x="21226" y="11394"/>
                </a:lnTo>
                <a:lnTo>
                  <a:pt x="21352" y="11200"/>
                </a:lnTo>
                <a:lnTo>
                  <a:pt x="21600" y="10807"/>
                </a:lnTo>
                <a:lnTo>
                  <a:pt x="21453" y="10573"/>
                </a:lnTo>
                <a:lnTo>
                  <a:pt x="21305" y="10337"/>
                </a:lnTo>
                <a:lnTo>
                  <a:pt x="20847" y="9645"/>
                </a:lnTo>
                <a:lnTo>
                  <a:pt x="20689" y="9417"/>
                </a:lnTo>
                <a:lnTo>
                  <a:pt x="20531" y="9186"/>
                </a:lnTo>
                <a:lnTo>
                  <a:pt x="20370" y="8961"/>
                </a:lnTo>
                <a:lnTo>
                  <a:pt x="20207" y="8735"/>
                </a:lnTo>
                <a:lnTo>
                  <a:pt x="20044" y="8513"/>
                </a:lnTo>
                <a:lnTo>
                  <a:pt x="19875" y="8290"/>
                </a:lnTo>
                <a:lnTo>
                  <a:pt x="19707" y="8070"/>
                </a:lnTo>
                <a:lnTo>
                  <a:pt x="19536" y="7852"/>
                </a:lnTo>
                <a:lnTo>
                  <a:pt x="19364" y="7632"/>
                </a:lnTo>
                <a:lnTo>
                  <a:pt x="19193" y="7417"/>
                </a:lnTo>
                <a:lnTo>
                  <a:pt x="19017" y="7199"/>
                </a:lnTo>
                <a:lnTo>
                  <a:pt x="18954" y="7126"/>
                </a:lnTo>
                <a:lnTo>
                  <a:pt x="18890" y="7055"/>
                </a:lnTo>
                <a:lnTo>
                  <a:pt x="18825" y="6989"/>
                </a:lnTo>
                <a:lnTo>
                  <a:pt x="18759" y="6929"/>
                </a:lnTo>
                <a:lnTo>
                  <a:pt x="18693" y="6871"/>
                </a:lnTo>
                <a:lnTo>
                  <a:pt x="18627" y="6819"/>
                </a:lnTo>
                <a:lnTo>
                  <a:pt x="18561" y="6772"/>
                </a:lnTo>
                <a:lnTo>
                  <a:pt x="18495" y="6727"/>
                </a:lnTo>
                <a:lnTo>
                  <a:pt x="18430" y="6688"/>
                </a:lnTo>
                <a:lnTo>
                  <a:pt x="18364" y="6656"/>
                </a:lnTo>
                <a:lnTo>
                  <a:pt x="18298" y="6630"/>
                </a:lnTo>
                <a:lnTo>
                  <a:pt x="18235" y="6604"/>
                </a:lnTo>
                <a:lnTo>
                  <a:pt x="18169" y="6586"/>
                </a:lnTo>
                <a:lnTo>
                  <a:pt x="18106" y="6573"/>
                </a:lnTo>
                <a:lnTo>
                  <a:pt x="18043" y="6562"/>
                </a:lnTo>
                <a:lnTo>
                  <a:pt x="17985" y="6559"/>
                </a:lnTo>
                <a:lnTo>
                  <a:pt x="17950" y="6562"/>
                </a:lnTo>
                <a:lnTo>
                  <a:pt x="17921" y="6562"/>
                </a:lnTo>
                <a:lnTo>
                  <a:pt x="17887" y="6570"/>
                </a:lnTo>
                <a:lnTo>
                  <a:pt x="17861" y="6575"/>
                </a:lnTo>
                <a:lnTo>
                  <a:pt x="17829" y="6580"/>
                </a:lnTo>
                <a:lnTo>
                  <a:pt x="17803" y="6588"/>
                </a:lnTo>
                <a:lnTo>
                  <a:pt x="17774" y="6596"/>
                </a:lnTo>
                <a:lnTo>
                  <a:pt x="17750" y="6607"/>
                </a:lnTo>
                <a:lnTo>
                  <a:pt x="17700" y="6633"/>
                </a:lnTo>
                <a:lnTo>
                  <a:pt x="17655" y="6659"/>
                </a:lnTo>
                <a:lnTo>
                  <a:pt x="17611" y="6688"/>
                </a:lnTo>
                <a:lnTo>
                  <a:pt x="17571" y="6725"/>
                </a:lnTo>
                <a:lnTo>
                  <a:pt x="17534" y="6761"/>
                </a:lnTo>
                <a:lnTo>
                  <a:pt x="17500" y="6801"/>
                </a:lnTo>
                <a:lnTo>
                  <a:pt x="17471" y="6843"/>
                </a:lnTo>
                <a:lnTo>
                  <a:pt x="17442" y="6882"/>
                </a:lnTo>
                <a:lnTo>
                  <a:pt x="17416" y="6926"/>
                </a:lnTo>
                <a:lnTo>
                  <a:pt x="17395" y="6971"/>
                </a:lnTo>
                <a:lnTo>
                  <a:pt x="17371" y="7016"/>
                </a:lnTo>
                <a:lnTo>
                  <a:pt x="17355" y="7055"/>
                </a:lnTo>
                <a:lnTo>
                  <a:pt x="17292" y="7202"/>
                </a:lnTo>
                <a:lnTo>
                  <a:pt x="17232" y="7349"/>
                </a:lnTo>
                <a:lnTo>
                  <a:pt x="17174" y="7488"/>
                </a:lnTo>
                <a:lnTo>
                  <a:pt x="17113" y="7624"/>
                </a:lnTo>
                <a:lnTo>
                  <a:pt x="17060" y="7755"/>
                </a:lnTo>
                <a:lnTo>
                  <a:pt x="17005" y="7878"/>
                </a:lnTo>
                <a:lnTo>
                  <a:pt x="16952" y="7999"/>
                </a:lnTo>
                <a:lnTo>
                  <a:pt x="16902" y="8111"/>
                </a:lnTo>
                <a:lnTo>
                  <a:pt x="16873" y="8180"/>
                </a:lnTo>
                <a:lnTo>
                  <a:pt x="16844" y="8243"/>
                </a:lnTo>
                <a:lnTo>
                  <a:pt x="16818" y="8305"/>
                </a:lnTo>
                <a:lnTo>
                  <a:pt x="16794" y="8363"/>
                </a:lnTo>
                <a:lnTo>
                  <a:pt x="16768" y="8418"/>
                </a:lnTo>
                <a:lnTo>
                  <a:pt x="16747" y="8471"/>
                </a:lnTo>
                <a:lnTo>
                  <a:pt x="16726" y="8520"/>
                </a:lnTo>
                <a:lnTo>
                  <a:pt x="16705" y="8565"/>
                </a:lnTo>
                <a:lnTo>
                  <a:pt x="16676" y="8638"/>
                </a:lnTo>
                <a:lnTo>
                  <a:pt x="16639" y="8707"/>
                </a:lnTo>
                <a:lnTo>
                  <a:pt x="16605" y="8775"/>
                </a:lnTo>
                <a:lnTo>
                  <a:pt x="16563" y="8840"/>
                </a:lnTo>
                <a:lnTo>
                  <a:pt x="16521" y="8903"/>
                </a:lnTo>
                <a:lnTo>
                  <a:pt x="16476" y="8966"/>
                </a:lnTo>
                <a:lnTo>
                  <a:pt x="16428" y="9026"/>
                </a:lnTo>
                <a:lnTo>
                  <a:pt x="16376" y="9087"/>
                </a:lnTo>
                <a:lnTo>
                  <a:pt x="16323" y="9142"/>
                </a:lnTo>
                <a:lnTo>
                  <a:pt x="16268" y="9197"/>
                </a:lnTo>
                <a:lnTo>
                  <a:pt x="16210" y="9247"/>
                </a:lnTo>
                <a:lnTo>
                  <a:pt x="16149" y="9299"/>
                </a:lnTo>
                <a:lnTo>
                  <a:pt x="16086" y="9346"/>
                </a:lnTo>
                <a:lnTo>
                  <a:pt x="16020" y="9393"/>
                </a:lnTo>
                <a:lnTo>
                  <a:pt x="15954" y="9435"/>
                </a:lnTo>
                <a:lnTo>
                  <a:pt x="15886" y="9477"/>
                </a:lnTo>
                <a:lnTo>
                  <a:pt x="15815" y="9519"/>
                </a:lnTo>
                <a:lnTo>
                  <a:pt x="15741" y="9553"/>
                </a:lnTo>
                <a:lnTo>
                  <a:pt x="15665" y="9590"/>
                </a:lnTo>
                <a:lnTo>
                  <a:pt x="15507" y="9653"/>
                </a:lnTo>
                <a:lnTo>
                  <a:pt x="15428" y="9679"/>
                </a:lnTo>
                <a:lnTo>
                  <a:pt x="15346" y="9703"/>
                </a:lnTo>
                <a:lnTo>
                  <a:pt x="15259" y="9726"/>
                </a:lnTo>
                <a:lnTo>
                  <a:pt x="15175" y="9747"/>
                </a:lnTo>
                <a:lnTo>
                  <a:pt x="15088" y="9763"/>
                </a:lnTo>
                <a:lnTo>
                  <a:pt x="15001" y="9781"/>
                </a:lnTo>
                <a:lnTo>
                  <a:pt x="14817" y="9802"/>
                </a:lnTo>
                <a:lnTo>
                  <a:pt x="14725" y="9808"/>
                </a:lnTo>
                <a:lnTo>
                  <a:pt x="14630" y="9813"/>
                </a:lnTo>
                <a:lnTo>
                  <a:pt x="14451" y="9813"/>
                </a:lnTo>
                <a:lnTo>
                  <a:pt x="14369" y="9808"/>
                </a:lnTo>
                <a:lnTo>
                  <a:pt x="14285" y="9805"/>
                </a:lnTo>
                <a:lnTo>
                  <a:pt x="14201" y="9797"/>
                </a:lnTo>
                <a:lnTo>
                  <a:pt x="14032" y="9776"/>
                </a:lnTo>
                <a:lnTo>
                  <a:pt x="13864" y="9745"/>
                </a:lnTo>
                <a:lnTo>
                  <a:pt x="13695" y="9708"/>
                </a:lnTo>
                <a:lnTo>
                  <a:pt x="13614" y="9684"/>
                </a:lnTo>
                <a:lnTo>
                  <a:pt x="13527" y="9661"/>
                </a:lnTo>
                <a:lnTo>
                  <a:pt x="13445" y="9635"/>
                </a:lnTo>
                <a:lnTo>
                  <a:pt x="13363" y="9606"/>
                </a:lnTo>
                <a:lnTo>
                  <a:pt x="13282" y="9574"/>
                </a:lnTo>
                <a:lnTo>
                  <a:pt x="13200" y="9546"/>
                </a:lnTo>
                <a:lnTo>
                  <a:pt x="13063" y="9485"/>
                </a:lnTo>
                <a:lnTo>
                  <a:pt x="12934" y="9422"/>
                </a:lnTo>
                <a:lnTo>
                  <a:pt x="12805" y="9354"/>
                </a:lnTo>
                <a:lnTo>
                  <a:pt x="12684" y="9283"/>
                </a:lnTo>
                <a:lnTo>
                  <a:pt x="12566" y="9207"/>
                </a:lnTo>
                <a:lnTo>
                  <a:pt x="12452" y="9126"/>
                </a:lnTo>
                <a:lnTo>
                  <a:pt x="12342" y="9045"/>
                </a:lnTo>
                <a:lnTo>
                  <a:pt x="12236" y="8958"/>
                </a:lnTo>
                <a:lnTo>
                  <a:pt x="12136" y="8867"/>
                </a:lnTo>
                <a:lnTo>
                  <a:pt x="12042" y="8775"/>
                </a:lnTo>
                <a:lnTo>
                  <a:pt x="11949" y="8683"/>
                </a:lnTo>
                <a:lnTo>
                  <a:pt x="11865" y="8583"/>
                </a:lnTo>
                <a:lnTo>
                  <a:pt x="11783" y="8481"/>
                </a:lnTo>
                <a:lnTo>
                  <a:pt x="11710" y="8379"/>
                </a:lnTo>
                <a:lnTo>
                  <a:pt x="11641" y="8274"/>
                </a:lnTo>
                <a:lnTo>
                  <a:pt x="11575" y="8169"/>
                </a:lnTo>
                <a:lnTo>
                  <a:pt x="11518" y="8062"/>
                </a:lnTo>
                <a:lnTo>
                  <a:pt x="11465" y="7952"/>
                </a:lnTo>
                <a:lnTo>
                  <a:pt x="11417" y="7839"/>
                </a:lnTo>
                <a:lnTo>
                  <a:pt x="11378" y="7731"/>
                </a:lnTo>
                <a:lnTo>
                  <a:pt x="11344" y="7619"/>
                </a:lnTo>
                <a:lnTo>
                  <a:pt x="11315" y="7503"/>
                </a:lnTo>
                <a:lnTo>
                  <a:pt x="11294" y="7391"/>
                </a:lnTo>
                <a:lnTo>
                  <a:pt x="11278" y="7278"/>
                </a:lnTo>
                <a:lnTo>
                  <a:pt x="11267" y="7165"/>
                </a:lnTo>
                <a:lnTo>
                  <a:pt x="11267" y="7052"/>
                </a:lnTo>
                <a:lnTo>
                  <a:pt x="11270" y="6937"/>
                </a:lnTo>
                <a:lnTo>
                  <a:pt x="11281" y="6827"/>
                </a:lnTo>
                <a:lnTo>
                  <a:pt x="11302" y="6717"/>
                </a:lnTo>
                <a:lnTo>
                  <a:pt x="11325" y="6604"/>
                </a:lnTo>
                <a:lnTo>
                  <a:pt x="11360" y="6494"/>
                </a:lnTo>
                <a:lnTo>
                  <a:pt x="11399" y="6389"/>
                </a:lnTo>
                <a:lnTo>
                  <a:pt x="11425" y="6334"/>
                </a:lnTo>
                <a:lnTo>
                  <a:pt x="11454" y="6276"/>
                </a:lnTo>
                <a:lnTo>
                  <a:pt x="11489" y="6219"/>
                </a:lnTo>
                <a:lnTo>
                  <a:pt x="11525" y="6158"/>
                </a:lnTo>
                <a:lnTo>
                  <a:pt x="11615" y="6032"/>
                </a:lnTo>
                <a:lnTo>
                  <a:pt x="11665" y="5967"/>
                </a:lnTo>
                <a:lnTo>
                  <a:pt x="11720" y="5901"/>
                </a:lnTo>
                <a:lnTo>
                  <a:pt x="11778" y="5833"/>
                </a:lnTo>
                <a:lnTo>
                  <a:pt x="11839" y="5768"/>
                </a:lnTo>
                <a:lnTo>
                  <a:pt x="11902" y="5700"/>
                </a:lnTo>
                <a:lnTo>
                  <a:pt x="11968" y="5629"/>
                </a:lnTo>
                <a:lnTo>
                  <a:pt x="12107" y="5490"/>
                </a:lnTo>
                <a:lnTo>
                  <a:pt x="12255" y="5348"/>
                </a:lnTo>
                <a:lnTo>
                  <a:pt x="12410" y="5204"/>
                </a:lnTo>
                <a:lnTo>
                  <a:pt x="12573" y="5062"/>
                </a:lnTo>
                <a:lnTo>
                  <a:pt x="12737" y="4924"/>
                </a:lnTo>
                <a:lnTo>
                  <a:pt x="12905" y="4785"/>
                </a:lnTo>
                <a:lnTo>
                  <a:pt x="13074" y="4651"/>
                </a:lnTo>
                <a:lnTo>
                  <a:pt x="13242" y="4520"/>
                </a:lnTo>
                <a:lnTo>
                  <a:pt x="13411" y="4397"/>
                </a:lnTo>
                <a:lnTo>
                  <a:pt x="13571" y="4276"/>
                </a:lnTo>
                <a:lnTo>
                  <a:pt x="13656" y="4213"/>
                </a:lnTo>
                <a:lnTo>
                  <a:pt x="13732" y="4147"/>
                </a:lnTo>
                <a:lnTo>
                  <a:pt x="13811" y="4079"/>
                </a:lnTo>
                <a:lnTo>
                  <a:pt x="13880" y="4011"/>
                </a:lnTo>
                <a:lnTo>
                  <a:pt x="13945" y="3940"/>
                </a:lnTo>
                <a:lnTo>
                  <a:pt x="14003" y="3864"/>
                </a:lnTo>
                <a:lnTo>
                  <a:pt x="14059" y="3791"/>
                </a:lnTo>
                <a:lnTo>
                  <a:pt x="14109" y="3715"/>
                </a:lnTo>
                <a:lnTo>
                  <a:pt x="14153" y="3639"/>
                </a:lnTo>
                <a:lnTo>
                  <a:pt x="14190" y="3563"/>
                </a:lnTo>
                <a:lnTo>
                  <a:pt x="14227" y="3482"/>
                </a:lnTo>
                <a:lnTo>
                  <a:pt x="14253" y="3403"/>
                </a:lnTo>
                <a:lnTo>
                  <a:pt x="14264" y="3366"/>
                </a:lnTo>
                <a:lnTo>
                  <a:pt x="14277" y="3324"/>
                </a:lnTo>
                <a:lnTo>
                  <a:pt x="14285" y="3282"/>
                </a:lnTo>
                <a:lnTo>
                  <a:pt x="14293" y="3246"/>
                </a:lnTo>
                <a:lnTo>
                  <a:pt x="14298" y="3204"/>
                </a:lnTo>
                <a:lnTo>
                  <a:pt x="14303" y="3167"/>
                </a:lnTo>
                <a:lnTo>
                  <a:pt x="14306" y="3125"/>
                </a:lnTo>
                <a:lnTo>
                  <a:pt x="14306" y="3015"/>
                </a:lnTo>
                <a:lnTo>
                  <a:pt x="14301" y="2944"/>
                </a:lnTo>
                <a:lnTo>
                  <a:pt x="14290" y="2876"/>
                </a:lnTo>
                <a:lnTo>
                  <a:pt x="14277" y="2808"/>
                </a:lnTo>
                <a:lnTo>
                  <a:pt x="14256" y="2740"/>
                </a:lnTo>
                <a:lnTo>
                  <a:pt x="14232" y="2671"/>
                </a:lnTo>
                <a:lnTo>
                  <a:pt x="14169" y="2540"/>
                </a:lnTo>
                <a:lnTo>
                  <a:pt x="14132" y="2477"/>
                </a:lnTo>
                <a:lnTo>
                  <a:pt x="14090" y="2415"/>
                </a:lnTo>
                <a:lnTo>
                  <a:pt x="14045" y="2352"/>
                </a:lnTo>
                <a:lnTo>
                  <a:pt x="13993" y="2291"/>
                </a:lnTo>
                <a:lnTo>
                  <a:pt x="13937" y="2231"/>
                </a:lnTo>
                <a:lnTo>
                  <a:pt x="13880" y="2173"/>
                </a:lnTo>
                <a:lnTo>
                  <a:pt x="13816" y="2116"/>
                </a:lnTo>
                <a:lnTo>
                  <a:pt x="13750" y="2061"/>
                </a:lnTo>
                <a:lnTo>
                  <a:pt x="13392" y="1788"/>
                </a:lnTo>
                <a:lnTo>
                  <a:pt x="13216" y="1654"/>
                </a:lnTo>
                <a:lnTo>
                  <a:pt x="13034" y="1521"/>
                </a:lnTo>
                <a:lnTo>
                  <a:pt x="12850" y="1387"/>
                </a:lnTo>
                <a:lnTo>
                  <a:pt x="12487" y="1125"/>
                </a:lnTo>
                <a:lnTo>
                  <a:pt x="11926" y="739"/>
                </a:lnTo>
                <a:lnTo>
                  <a:pt x="11739" y="613"/>
                </a:lnTo>
                <a:lnTo>
                  <a:pt x="11549" y="488"/>
                </a:lnTo>
                <a:lnTo>
                  <a:pt x="11362" y="364"/>
                </a:lnTo>
                <a:lnTo>
                  <a:pt x="11173" y="241"/>
                </a:lnTo>
                <a:lnTo>
                  <a:pt x="10788" y="0"/>
                </a:lnTo>
                <a:lnTo>
                  <a:pt x="10667" y="194"/>
                </a:lnTo>
                <a:lnTo>
                  <a:pt x="10420" y="577"/>
                </a:lnTo>
                <a:lnTo>
                  <a:pt x="10298" y="768"/>
                </a:lnTo>
                <a:lnTo>
                  <a:pt x="10169" y="957"/>
                </a:lnTo>
                <a:lnTo>
                  <a:pt x="10043" y="1148"/>
                </a:lnTo>
                <a:lnTo>
                  <a:pt x="9914" y="1334"/>
                </a:lnTo>
                <a:lnTo>
                  <a:pt x="9782" y="1523"/>
                </a:lnTo>
                <a:lnTo>
                  <a:pt x="9519" y="1895"/>
                </a:lnTo>
                <a:lnTo>
                  <a:pt x="9385" y="2082"/>
                </a:lnTo>
                <a:lnTo>
                  <a:pt x="9248" y="2263"/>
                </a:lnTo>
                <a:lnTo>
                  <a:pt x="9113" y="2446"/>
                </a:lnTo>
                <a:lnTo>
                  <a:pt x="8974" y="2627"/>
                </a:lnTo>
                <a:lnTo>
                  <a:pt x="8834" y="2810"/>
                </a:lnTo>
                <a:lnTo>
                  <a:pt x="8695" y="2989"/>
                </a:lnTo>
                <a:lnTo>
                  <a:pt x="8626" y="3073"/>
                </a:lnTo>
                <a:lnTo>
                  <a:pt x="8555" y="3151"/>
                </a:lnTo>
                <a:lnTo>
                  <a:pt x="8481" y="3225"/>
                </a:lnTo>
                <a:lnTo>
                  <a:pt x="8405" y="3295"/>
                </a:lnTo>
                <a:lnTo>
                  <a:pt x="8329" y="3361"/>
                </a:lnTo>
                <a:lnTo>
                  <a:pt x="8250" y="3416"/>
                </a:lnTo>
                <a:lnTo>
                  <a:pt x="8168" y="3468"/>
                </a:lnTo>
                <a:lnTo>
                  <a:pt x="8087" y="3518"/>
                </a:lnTo>
                <a:lnTo>
                  <a:pt x="8047" y="3539"/>
                </a:lnTo>
                <a:lnTo>
                  <a:pt x="8002" y="3560"/>
                </a:lnTo>
                <a:lnTo>
                  <a:pt x="7960" y="3579"/>
                </a:lnTo>
                <a:lnTo>
                  <a:pt x="7918" y="3594"/>
                </a:lnTo>
                <a:lnTo>
                  <a:pt x="7873" y="3610"/>
                </a:lnTo>
                <a:lnTo>
                  <a:pt x="7828" y="3628"/>
                </a:lnTo>
                <a:lnTo>
                  <a:pt x="7786" y="3642"/>
                </a:lnTo>
                <a:lnTo>
                  <a:pt x="7697" y="3662"/>
                </a:lnTo>
                <a:lnTo>
                  <a:pt x="7652" y="3670"/>
                </a:lnTo>
                <a:lnTo>
                  <a:pt x="7607" y="3681"/>
                </a:lnTo>
                <a:lnTo>
                  <a:pt x="7560" y="3686"/>
                </a:lnTo>
                <a:lnTo>
                  <a:pt x="7518" y="3691"/>
                </a:lnTo>
                <a:lnTo>
                  <a:pt x="7470" y="3697"/>
                </a:lnTo>
                <a:lnTo>
                  <a:pt x="7423" y="3697"/>
                </a:lnTo>
                <a:lnTo>
                  <a:pt x="7376" y="3699"/>
                </a:lnTo>
                <a:lnTo>
                  <a:pt x="7326" y="3697"/>
                </a:lnTo>
                <a:lnTo>
                  <a:pt x="7270" y="3694"/>
                </a:lnTo>
                <a:lnTo>
                  <a:pt x="7218" y="3691"/>
                </a:lnTo>
                <a:lnTo>
                  <a:pt x="7165" y="3683"/>
                </a:lnTo>
                <a:lnTo>
                  <a:pt x="7115" y="3673"/>
                </a:lnTo>
                <a:lnTo>
                  <a:pt x="7010" y="3652"/>
                </a:lnTo>
                <a:lnTo>
                  <a:pt x="6957" y="3639"/>
                </a:lnTo>
                <a:lnTo>
                  <a:pt x="6904" y="3623"/>
                </a:lnTo>
                <a:lnTo>
                  <a:pt x="6857" y="3605"/>
                </a:lnTo>
                <a:lnTo>
                  <a:pt x="6804" y="3586"/>
                </a:lnTo>
                <a:lnTo>
                  <a:pt x="6754" y="3565"/>
                </a:lnTo>
                <a:lnTo>
                  <a:pt x="6701" y="3542"/>
                </a:lnTo>
                <a:lnTo>
                  <a:pt x="6654" y="3518"/>
                </a:lnTo>
                <a:lnTo>
                  <a:pt x="6604" y="3492"/>
                </a:lnTo>
                <a:lnTo>
                  <a:pt x="6504" y="3434"/>
                </a:lnTo>
                <a:lnTo>
                  <a:pt x="6409" y="3371"/>
                </a:lnTo>
                <a:lnTo>
                  <a:pt x="6362" y="3335"/>
                </a:lnTo>
                <a:lnTo>
                  <a:pt x="6314" y="3301"/>
                </a:lnTo>
                <a:lnTo>
                  <a:pt x="6270" y="3261"/>
                </a:lnTo>
                <a:lnTo>
                  <a:pt x="6222" y="3222"/>
                </a:lnTo>
                <a:lnTo>
                  <a:pt x="6177" y="3183"/>
                </a:lnTo>
                <a:lnTo>
                  <a:pt x="6046" y="3052"/>
                </a:lnTo>
                <a:lnTo>
                  <a:pt x="6004" y="3004"/>
                </a:lnTo>
                <a:lnTo>
                  <a:pt x="5962" y="2955"/>
                </a:lnTo>
                <a:lnTo>
                  <a:pt x="5922" y="2905"/>
                </a:lnTo>
                <a:lnTo>
                  <a:pt x="5880" y="2855"/>
                </a:lnTo>
                <a:lnTo>
                  <a:pt x="5840" y="2803"/>
                </a:lnTo>
                <a:lnTo>
                  <a:pt x="5701" y="2611"/>
                </a:lnTo>
                <a:lnTo>
                  <a:pt x="5559" y="2425"/>
                </a:lnTo>
                <a:lnTo>
                  <a:pt x="5419" y="2244"/>
                </a:lnTo>
                <a:lnTo>
                  <a:pt x="5277" y="2071"/>
                </a:lnTo>
                <a:lnTo>
                  <a:pt x="5140" y="1906"/>
                </a:lnTo>
                <a:lnTo>
                  <a:pt x="5003" y="1749"/>
                </a:lnTo>
                <a:lnTo>
                  <a:pt x="4869" y="1599"/>
                </a:lnTo>
                <a:lnTo>
                  <a:pt x="4737" y="1460"/>
                </a:lnTo>
                <a:lnTo>
                  <a:pt x="4611" y="1332"/>
                </a:lnTo>
                <a:lnTo>
                  <a:pt x="4487" y="1214"/>
                </a:lnTo>
                <a:lnTo>
                  <a:pt x="4368" y="1104"/>
                </a:lnTo>
                <a:lnTo>
                  <a:pt x="4258" y="1012"/>
                </a:lnTo>
                <a:lnTo>
                  <a:pt x="4208" y="967"/>
                </a:lnTo>
                <a:lnTo>
                  <a:pt x="4155" y="931"/>
                </a:lnTo>
                <a:lnTo>
                  <a:pt x="4105" y="894"/>
                </a:lnTo>
                <a:lnTo>
                  <a:pt x="4058" y="863"/>
                </a:lnTo>
                <a:lnTo>
                  <a:pt x="4016" y="834"/>
                </a:lnTo>
                <a:lnTo>
                  <a:pt x="3971" y="807"/>
                </a:lnTo>
                <a:lnTo>
                  <a:pt x="3892" y="768"/>
                </a:lnTo>
                <a:lnTo>
                  <a:pt x="3829" y="745"/>
                </a:lnTo>
                <a:lnTo>
                  <a:pt x="3763" y="724"/>
                </a:lnTo>
                <a:lnTo>
                  <a:pt x="3697" y="705"/>
                </a:lnTo>
                <a:lnTo>
                  <a:pt x="3629" y="692"/>
                </a:lnTo>
                <a:lnTo>
                  <a:pt x="3563" y="682"/>
                </a:lnTo>
                <a:lnTo>
                  <a:pt x="3494" y="674"/>
                </a:lnTo>
                <a:lnTo>
                  <a:pt x="3423" y="669"/>
                </a:lnTo>
                <a:lnTo>
                  <a:pt x="3355" y="663"/>
                </a:lnTo>
                <a:lnTo>
                  <a:pt x="3197" y="674"/>
                </a:lnTo>
                <a:lnTo>
                  <a:pt x="3118" y="684"/>
                </a:lnTo>
                <a:lnTo>
                  <a:pt x="3041" y="697"/>
                </a:lnTo>
                <a:lnTo>
                  <a:pt x="2962" y="713"/>
                </a:lnTo>
                <a:lnTo>
                  <a:pt x="2810" y="760"/>
                </a:lnTo>
                <a:lnTo>
                  <a:pt x="2728" y="787"/>
                </a:lnTo>
                <a:lnTo>
                  <a:pt x="2654" y="821"/>
                </a:lnTo>
                <a:lnTo>
                  <a:pt x="2578" y="855"/>
                </a:lnTo>
                <a:lnTo>
                  <a:pt x="2502" y="894"/>
                </a:lnTo>
                <a:lnTo>
                  <a:pt x="2428" y="936"/>
                </a:lnTo>
                <a:lnTo>
                  <a:pt x="2354" y="981"/>
                </a:lnTo>
                <a:lnTo>
                  <a:pt x="2212" y="1080"/>
                </a:lnTo>
                <a:lnTo>
                  <a:pt x="2138" y="1135"/>
                </a:lnTo>
                <a:lnTo>
                  <a:pt x="2070" y="1193"/>
                </a:lnTo>
                <a:lnTo>
                  <a:pt x="2001" y="1253"/>
                </a:lnTo>
                <a:lnTo>
                  <a:pt x="1935" y="1316"/>
                </a:lnTo>
                <a:lnTo>
                  <a:pt x="1872" y="1382"/>
                </a:lnTo>
                <a:lnTo>
                  <a:pt x="1806" y="1450"/>
                </a:lnTo>
                <a:lnTo>
                  <a:pt x="1748" y="1521"/>
                </a:lnTo>
                <a:lnTo>
                  <a:pt x="1688" y="1591"/>
                </a:lnTo>
                <a:lnTo>
                  <a:pt x="1630" y="1667"/>
                </a:lnTo>
                <a:lnTo>
                  <a:pt x="1575" y="1743"/>
                </a:lnTo>
                <a:lnTo>
                  <a:pt x="1519" y="1827"/>
                </a:lnTo>
                <a:lnTo>
                  <a:pt x="1467" y="1909"/>
                </a:lnTo>
                <a:lnTo>
                  <a:pt x="1419" y="1992"/>
                </a:lnTo>
                <a:lnTo>
                  <a:pt x="1372" y="2079"/>
                </a:lnTo>
                <a:lnTo>
                  <a:pt x="1324" y="2168"/>
                </a:lnTo>
                <a:lnTo>
                  <a:pt x="1285" y="2257"/>
                </a:lnTo>
                <a:lnTo>
                  <a:pt x="1245" y="2349"/>
                </a:lnTo>
                <a:lnTo>
                  <a:pt x="1198" y="2467"/>
                </a:lnTo>
                <a:lnTo>
                  <a:pt x="1159" y="2585"/>
                </a:lnTo>
                <a:lnTo>
                  <a:pt x="1122" y="2703"/>
                </a:lnTo>
                <a:lnTo>
                  <a:pt x="1090" y="2821"/>
                </a:lnTo>
                <a:lnTo>
                  <a:pt x="1064" y="2939"/>
                </a:lnTo>
                <a:lnTo>
                  <a:pt x="1043" y="3057"/>
                </a:lnTo>
                <a:lnTo>
                  <a:pt x="1027" y="3175"/>
                </a:lnTo>
                <a:lnTo>
                  <a:pt x="1011" y="3290"/>
                </a:lnTo>
                <a:lnTo>
                  <a:pt x="1006" y="3406"/>
                </a:lnTo>
                <a:lnTo>
                  <a:pt x="1003" y="3518"/>
                </a:lnTo>
                <a:lnTo>
                  <a:pt x="1003" y="3631"/>
                </a:lnTo>
                <a:lnTo>
                  <a:pt x="1011" y="3741"/>
                </a:lnTo>
                <a:lnTo>
                  <a:pt x="1024" y="3851"/>
                </a:lnTo>
                <a:lnTo>
                  <a:pt x="1037" y="3959"/>
                </a:lnTo>
                <a:lnTo>
                  <a:pt x="1056" y="4061"/>
                </a:lnTo>
                <a:lnTo>
                  <a:pt x="1080" y="4166"/>
                </a:lnTo>
                <a:lnTo>
                  <a:pt x="1109" y="4265"/>
                </a:lnTo>
                <a:lnTo>
                  <a:pt x="1140" y="4362"/>
                </a:lnTo>
                <a:lnTo>
                  <a:pt x="1177" y="4457"/>
                </a:lnTo>
                <a:lnTo>
                  <a:pt x="1219" y="4546"/>
                </a:lnTo>
                <a:lnTo>
                  <a:pt x="1264" y="4635"/>
                </a:lnTo>
                <a:lnTo>
                  <a:pt x="1311" y="4719"/>
                </a:lnTo>
                <a:lnTo>
                  <a:pt x="1367" y="4800"/>
                </a:lnTo>
                <a:lnTo>
                  <a:pt x="1422" y="4876"/>
                </a:lnTo>
                <a:lnTo>
                  <a:pt x="1482" y="4947"/>
                </a:lnTo>
                <a:lnTo>
                  <a:pt x="1548" y="5015"/>
                </a:lnTo>
                <a:lnTo>
                  <a:pt x="1617" y="5081"/>
                </a:lnTo>
                <a:lnTo>
                  <a:pt x="1688" y="5141"/>
                </a:lnTo>
                <a:lnTo>
                  <a:pt x="1762" y="5194"/>
                </a:lnTo>
                <a:lnTo>
                  <a:pt x="1841" y="5246"/>
                </a:lnTo>
                <a:lnTo>
                  <a:pt x="1922" y="5291"/>
                </a:lnTo>
                <a:lnTo>
                  <a:pt x="2012" y="5327"/>
                </a:lnTo>
                <a:lnTo>
                  <a:pt x="2057" y="5348"/>
                </a:lnTo>
                <a:lnTo>
                  <a:pt x="2107" y="5369"/>
                </a:lnTo>
                <a:lnTo>
                  <a:pt x="2162" y="5390"/>
                </a:lnTo>
                <a:lnTo>
                  <a:pt x="2217" y="5416"/>
                </a:lnTo>
                <a:lnTo>
                  <a:pt x="2278" y="5440"/>
                </a:lnTo>
                <a:lnTo>
                  <a:pt x="2338" y="5466"/>
                </a:lnTo>
                <a:lnTo>
                  <a:pt x="2404" y="5498"/>
                </a:lnTo>
                <a:lnTo>
                  <a:pt x="2475" y="5526"/>
                </a:lnTo>
                <a:lnTo>
                  <a:pt x="2586" y="5576"/>
                </a:lnTo>
                <a:lnTo>
                  <a:pt x="2704" y="5629"/>
                </a:lnTo>
                <a:lnTo>
                  <a:pt x="2831" y="5681"/>
                </a:lnTo>
                <a:lnTo>
                  <a:pt x="2960" y="5739"/>
                </a:lnTo>
                <a:lnTo>
                  <a:pt x="3094" y="5797"/>
                </a:lnTo>
                <a:lnTo>
                  <a:pt x="3234" y="5852"/>
                </a:lnTo>
                <a:lnTo>
                  <a:pt x="3376" y="5912"/>
                </a:lnTo>
                <a:lnTo>
                  <a:pt x="3523" y="5972"/>
                </a:lnTo>
                <a:lnTo>
                  <a:pt x="3597" y="6006"/>
                </a:lnTo>
                <a:lnTo>
                  <a:pt x="3673" y="6040"/>
                </a:lnTo>
                <a:lnTo>
                  <a:pt x="3742" y="6082"/>
                </a:lnTo>
                <a:lnTo>
                  <a:pt x="3805" y="6124"/>
                </a:lnTo>
                <a:lnTo>
                  <a:pt x="3868" y="6169"/>
                </a:lnTo>
                <a:lnTo>
                  <a:pt x="3921" y="6216"/>
                </a:lnTo>
                <a:lnTo>
                  <a:pt x="3973" y="6266"/>
                </a:lnTo>
                <a:lnTo>
                  <a:pt x="4024" y="6318"/>
                </a:lnTo>
                <a:lnTo>
                  <a:pt x="4068" y="6373"/>
                </a:lnTo>
                <a:lnTo>
                  <a:pt x="4108" y="6428"/>
                </a:lnTo>
                <a:lnTo>
                  <a:pt x="4145" y="6489"/>
                </a:lnTo>
                <a:lnTo>
                  <a:pt x="4174" y="6549"/>
                </a:lnTo>
                <a:lnTo>
                  <a:pt x="4203" y="6612"/>
                </a:lnTo>
                <a:lnTo>
                  <a:pt x="4224" y="6677"/>
                </a:lnTo>
                <a:lnTo>
                  <a:pt x="4242" y="6746"/>
                </a:lnTo>
                <a:lnTo>
                  <a:pt x="4253" y="6814"/>
                </a:lnTo>
                <a:lnTo>
                  <a:pt x="4258" y="6861"/>
                </a:lnTo>
                <a:lnTo>
                  <a:pt x="4266" y="6908"/>
                </a:lnTo>
                <a:lnTo>
                  <a:pt x="4266" y="7000"/>
                </a:lnTo>
                <a:lnTo>
                  <a:pt x="4260" y="7047"/>
                </a:lnTo>
                <a:lnTo>
                  <a:pt x="4258" y="7094"/>
                </a:lnTo>
                <a:lnTo>
                  <a:pt x="4250" y="7139"/>
                </a:lnTo>
                <a:lnTo>
                  <a:pt x="4242" y="7186"/>
                </a:lnTo>
                <a:lnTo>
                  <a:pt x="4232" y="7236"/>
                </a:lnTo>
                <a:lnTo>
                  <a:pt x="4221" y="7283"/>
                </a:lnTo>
                <a:lnTo>
                  <a:pt x="4208" y="7328"/>
                </a:lnTo>
                <a:lnTo>
                  <a:pt x="4189" y="7377"/>
                </a:lnTo>
                <a:lnTo>
                  <a:pt x="4171" y="7425"/>
                </a:lnTo>
                <a:lnTo>
                  <a:pt x="4153" y="7474"/>
                </a:lnTo>
                <a:lnTo>
                  <a:pt x="4129" y="7519"/>
                </a:lnTo>
                <a:lnTo>
                  <a:pt x="4105" y="7566"/>
                </a:lnTo>
                <a:lnTo>
                  <a:pt x="4081" y="7616"/>
                </a:lnTo>
                <a:lnTo>
                  <a:pt x="4052" y="7663"/>
                </a:lnTo>
                <a:lnTo>
                  <a:pt x="4024" y="7708"/>
                </a:lnTo>
                <a:lnTo>
                  <a:pt x="3992" y="7758"/>
                </a:lnTo>
                <a:lnTo>
                  <a:pt x="3960" y="7805"/>
                </a:lnTo>
                <a:lnTo>
                  <a:pt x="3923" y="7852"/>
                </a:lnTo>
                <a:lnTo>
                  <a:pt x="3889" y="7896"/>
                </a:lnTo>
                <a:lnTo>
                  <a:pt x="3810" y="7991"/>
                </a:lnTo>
                <a:lnTo>
                  <a:pt x="3768" y="8033"/>
                </a:lnTo>
                <a:lnTo>
                  <a:pt x="3679" y="8127"/>
                </a:lnTo>
                <a:lnTo>
                  <a:pt x="3631" y="8172"/>
                </a:lnTo>
                <a:lnTo>
                  <a:pt x="3581" y="8214"/>
                </a:lnTo>
                <a:lnTo>
                  <a:pt x="3481" y="8303"/>
                </a:lnTo>
                <a:lnTo>
                  <a:pt x="3276" y="8468"/>
                </a:lnTo>
                <a:lnTo>
                  <a:pt x="3065" y="8636"/>
                </a:lnTo>
                <a:lnTo>
                  <a:pt x="2857" y="8798"/>
                </a:lnTo>
                <a:lnTo>
                  <a:pt x="2646" y="8961"/>
                </a:lnTo>
                <a:lnTo>
                  <a:pt x="2433" y="9123"/>
                </a:lnTo>
                <a:lnTo>
                  <a:pt x="2220" y="9283"/>
                </a:lnTo>
                <a:lnTo>
                  <a:pt x="1788" y="9598"/>
                </a:lnTo>
                <a:lnTo>
                  <a:pt x="1351" y="9907"/>
                </a:lnTo>
                <a:lnTo>
                  <a:pt x="1127" y="10059"/>
                </a:lnTo>
                <a:lnTo>
                  <a:pt x="906" y="10209"/>
                </a:lnTo>
                <a:lnTo>
                  <a:pt x="679" y="10358"/>
                </a:lnTo>
                <a:lnTo>
                  <a:pt x="456" y="10505"/>
                </a:lnTo>
                <a:lnTo>
                  <a:pt x="229" y="10649"/>
                </a:lnTo>
                <a:lnTo>
                  <a:pt x="0" y="10793"/>
                </a:lnTo>
                <a:lnTo>
                  <a:pt x="187" y="10909"/>
                </a:lnTo>
                <a:lnTo>
                  <a:pt x="374" y="11029"/>
                </a:lnTo>
                <a:lnTo>
                  <a:pt x="558" y="11147"/>
                </a:lnTo>
                <a:lnTo>
                  <a:pt x="743" y="11271"/>
                </a:lnTo>
                <a:lnTo>
                  <a:pt x="927" y="11391"/>
                </a:lnTo>
                <a:lnTo>
                  <a:pt x="1109" y="11517"/>
                </a:lnTo>
                <a:lnTo>
                  <a:pt x="1293" y="11640"/>
                </a:lnTo>
                <a:lnTo>
                  <a:pt x="1472" y="11766"/>
                </a:lnTo>
                <a:lnTo>
                  <a:pt x="1835" y="12023"/>
                </a:lnTo>
                <a:lnTo>
                  <a:pt x="2014" y="12151"/>
                </a:lnTo>
                <a:lnTo>
                  <a:pt x="2367" y="12414"/>
                </a:lnTo>
                <a:lnTo>
                  <a:pt x="2546" y="12547"/>
                </a:lnTo>
                <a:lnTo>
                  <a:pt x="2894" y="12815"/>
                </a:lnTo>
                <a:lnTo>
                  <a:pt x="2978" y="12883"/>
                </a:lnTo>
                <a:lnTo>
                  <a:pt x="3057" y="12956"/>
                </a:lnTo>
                <a:lnTo>
                  <a:pt x="3133" y="13030"/>
                </a:lnTo>
                <a:lnTo>
                  <a:pt x="3205" y="13108"/>
                </a:lnTo>
                <a:lnTo>
                  <a:pt x="3270" y="13187"/>
                </a:lnTo>
                <a:lnTo>
                  <a:pt x="3326" y="13268"/>
                </a:lnTo>
                <a:lnTo>
                  <a:pt x="3355" y="13310"/>
                </a:lnTo>
                <a:lnTo>
                  <a:pt x="3381" y="13350"/>
                </a:lnTo>
                <a:lnTo>
                  <a:pt x="3407" y="13392"/>
                </a:lnTo>
                <a:lnTo>
                  <a:pt x="3428" y="13436"/>
                </a:lnTo>
                <a:lnTo>
                  <a:pt x="3449" y="13475"/>
                </a:lnTo>
                <a:lnTo>
                  <a:pt x="3471" y="13520"/>
                </a:lnTo>
                <a:lnTo>
                  <a:pt x="3489" y="13565"/>
                </a:lnTo>
                <a:lnTo>
                  <a:pt x="3507" y="13607"/>
                </a:lnTo>
                <a:lnTo>
                  <a:pt x="3523" y="13651"/>
                </a:lnTo>
                <a:lnTo>
                  <a:pt x="3539" y="13698"/>
                </a:lnTo>
                <a:lnTo>
                  <a:pt x="3552" y="13740"/>
                </a:lnTo>
                <a:lnTo>
                  <a:pt x="3563" y="13787"/>
                </a:lnTo>
                <a:lnTo>
                  <a:pt x="3573" y="13832"/>
                </a:lnTo>
                <a:lnTo>
                  <a:pt x="3581" y="13879"/>
                </a:lnTo>
                <a:lnTo>
                  <a:pt x="3589" y="13924"/>
                </a:lnTo>
                <a:lnTo>
                  <a:pt x="3594" y="13971"/>
                </a:lnTo>
                <a:lnTo>
                  <a:pt x="3602" y="14018"/>
                </a:lnTo>
                <a:lnTo>
                  <a:pt x="3605" y="14063"/>
                </a:lnTo>
                <a:lnTo>
                  <a:pt x="3607" y="14110"/>
                </a:lnTo>
                <a:lnTo>
                  <a:pt x="3605" y="14157"/>
                </a:lnTo>
                <a:lnTo>
                  <a:pt x="3605" y="14209"/>
                </a:lnTo>
                <a:lnTo>
                  <a:pt x="3597" y="14262"/>
                </a:lnTo>
                <a:lnTo>
                  <a:pt x="3592" y="14312"/>
                </a:lnTo>
                <a:lnTo>
                  <a:pt x="3586" y="14364"/>
                </a:lnTo>
                <a:lnTo>
                  <a:pt x="3578" y="14417"/>
                </a:lnTo>
                <a:lnTo>
                  <a:pt x="3568" y="14466"/>
                </a:lnTo>
                <a:lnTo>
                  <a:pt x="3555" y="14519"/>
                </a:lnTo>
                <a:lnTo>
                  <a:pt x="3542" y="14569"/>
                </a:lnTo>
                <a:lnTo>
                  <a:pt x="3523" y="14618"/>
                </a:lnTo>
                <a:lnTo>
                  <a:pt x="3507" y="14668"/>
                </a:lnTo>
                <a:lnTo>
                  <a:pt x="3489" y="14721"/>
                </a:lnTo>
                <a:lnTo>
                  <a:pt x="3465" y="14768"/>
                </a:lnTo>
                <a:lnTo>
                  <a:pt x="3444" y="14818"/>
                </a:lnTo>
                <a:lnTo>
                  <a:pt x="3421" y="14868"/>
                </a:lnTo>
                <a:lnTo>
                  <a:pt x="3392" y="14915"/>
                </a:lnTo>
                <a:lnTo>
                  <a:pt x="3365" y="14962"/>
                </a:lnTo>
                <a:lnTo>
                  <a:pt x="3334" y="15009"/>
                </a:lnTo>
                <a:lnTo>
                  <a:pt x="3305" y="15056"/>
                </a:lnTo>
                <a:lnTo>
                  <a:pt x="3273" y="15106"/>
                </a:lnTo>
                <a:lnTo>
                  <a:pt x="3239" y="15148"/>
                </a:lnTo>
                <a:lnTo>
                  <a:pt x="3205" y="15195"/>
                </a:lnTo>
                <a:lnTo>
                  <a:pt x="3165" y="15242"/>
                </a:lnTo>
                <a:lnTo>
                  <a:pt x="3126" y="15287"/>
                </a:lnTo>
                <a:lnTo>
                  <a:pt x="3086" y="15329"/>
                </a:lnTo>
                <a:lnTo>
                  <a:pt x="3044" y="15374"/>
                </a:lnTo>
                <a:lnTo>
                  <a:pt x="2999" y="15418"/>
                </a:lnTo>
                <a:lnTo>
                  <a:pt x="2954" y="15457"/>
                </a:lnTo>
                <a:lnTo>
                  <a:pt x="2907" y="15499"/>
                </a:lnTo>
                <a:lnTo>
                  <a:pt x="2860" y="15539"/>
                </a:lnTo>
                <a:lnTo>
                  <a:pt x="2810" y="15581"/>
                </a:lnTo>
                <a:lnTo>
                  <a:pt x="2760" y="15620"/>
                </a:lnTo>
                <a:lnTo>
                  <a:pt x="2707" y="15659"/>
                </a:lnTo>
                <a:lnTo>
                  <a:pt x="2515" y="15801"/>
                </a:lnTo>
                <a:lnTo>
                  <a:pt x="2328" y="15942"/>
                </a:lnTo>
                <a:lnTo>
                  <a:pt x="2149" y="16081"/>
                </a:lnTo>
                <a:lnTo>
                  <a:pt x="1975" y="16223"/>
                </a:lnTo>
                <a:lnTo>
                  <a:pt x="1806" y="16359"/>
                </a:lnTo>
                <a:lnTo>
                  <a:pt x="1648" y="16496"/>
                </a:lnTo>
                <a:lnTo>
                  <a:pt x="1501" y="16629"/>
                </a:lnTo>
                <a:lnTo>
                  <a:pt x="1361" y="16763"/>
                </a:lnTo>
                <a:lnTo>
                  <a:pt x="1232" y="16889"/>
                </a:lnTo>
                <a:lnTo>
                  <a:pt x="1111" y="17009"/>
                </a:lnTo>
                <a:lnTo>
                  <a:pt x="1003" y="17125"/>
                </a:lnTo>
                <a:lnTo>
                  <a:pt x="911" y="17238"/>
                </a:lnTo>
                <a:lnTo>
                  <a:pt x="866" y="17290"/>
                </a:lnTo>
                <a:lnTo>
                  <a:pt x="829" y="17340"/>
                </a:lnTo>
                <a:lnTo>
                  <a:pt x="793" y="17387"/>
                </a:lnTo>
                <a:lnTo>
                  <a:pt x="761" y="17437"/>
                </a:lnTo>
                <a:lnTo>
                  <a:pt x="729" y="17481"/>
                </a:lnTo>
                <a:lnTo>
                  <a:pt x="706" y="17523"/>
                </a:lnTo>
                <a:lnTo>
                  <a:pt x="687" y="17565"/>
                </a:lnTo>
                <a:lnTo>
                  <a:pt x="666" y="17605"/>
                </a:lnTo>
                <a:lnTo>
                  <a:pt x="635" y="17691"/>
                </a:lnTo>
                <a:lnTo>
                  <a:pt x="606" y="17780"/>
                </a:lnTo>
                <a:lnTo>
                  <a:pt x="587" y="17872"/>
                </a:lnTo>
                <a:lnTo>
                  <a:pt x="574" y="17964"/>
                </a:lnTo>
                <a:lnTo>
                  <a:pt x="566" y="18058"/>
                </a:lnTo>
                <a:lnTo>
                  <a:pt x="564" y="18150"/>
                </a:lnTo>
                <a:lnTo>
                  <a:pt x="566" y="18244"/>
                </a:lnTo>
                <a:lnTo>
                  <a:pt x="577" y="18339"/>
                </a:lnTo>
                <a:lnTo>
                  <a:pt x="590" y="18433"/>
                </a:lnTo>
                <a:lnTo>
                  <a:pt x="608" y="18527"/>
                </a:lnTo>
                <a:lnTo>
                  <a:pt x="637" y="18622"/>
                </a:lnTo>
                <a:lnTo>
                  <a:pt x="666" y="18714"/>
                </a:lnTo>
                <a:lnTo>
                  <a:pt x="703" y="18805"/>
                </a:lnTo>
                <a:lnTo>
                  <a:pt x="743" y="18900"/>
                </a:lnTo>
                <a:lnTo>
                  <a:pt x="790" y="18989"/>
                </a:lnTo>
                <a:lnTo>
                  <a:pt x="843" y="19081"/>
                </a:lnTo>
                <a:lnTo>
                  <a:pt x="901" y="19170"/>
                </a:lnTo>
                <a:lnTo>
                  <a:pt x="961" y="19256"/>
                </a:lnTo>
                <a:lnTo>
                  <a:pt x="1027" y="19343"/>
                </a:lnTo>
                <a:lnTo>
                  <a:pt x="1095" y="19427"/>
                </a:lnTo>
                <a:lnTo>
                  <a:pt x="1169" y="19508"/>
                </a:lnTo>
                <a:lnTo>
                  <a:pt x="1248" y="19592"/>
                </a:lnTo>
                <a:lnTo>
                  <a:pt x="1330" y="19668"/>
                </a:lnTo>
                <a:lnTo>
                  <a:pt x="1419" y="19744"/>
                </a:lnTo>
                <a:lnTo>
                  <a:pt x="1509" y="19817"/>
                </a:lnTo>
                <a:lnTo>
                  <a:pt x="1604" y="19885"/>
                </a:lnTo>
                <a:lnTo>
                  <a:pt x="1704" y="19954"/>
                </a:lnTo>
                <a:lnTo>
                  <a:pt x="1806" y="20017"/>
                </a:lnTo>
                <a:lnTo>
                  <a:pt x="1912" y="20079"/>
                </a:lnTo>
                <a:lnTo>
                  <a:pt x="2022" y="20137"/>
                </a:lnTo>
                <a:lnTo>
                  <a:pt x="2136" y="20192"/>
                </a:lnTo>
                <a:lnTo>
                  <a:pt x="2251" y="20242"/>
                </a:lnTo>
                <a:lnTo>
                  <a:pt x="2322" y="20271"/>
                </a:lnTo>
                <a:lnTo>
                  <a:pt x="2470" y="20323"/>
                </a:lnTo>
                <a:lnTo>
                  <a:pt x="2544" y="20344"/>
                </a:lnTo>
                <a:lnTo>
                  <a:pt x="2617" y="20368"/>
                </a:lnTo>
                <a:lnTo>
                  <a:pt x="2694" y="20386"/>
                </a:lnTo>
                <a:lnTo>
                  <a:pt x="2841" y="20423"/>
                </a:lnTo>
                <a:lnTo>
                  <a:pt x="2915" y="20436"/>
                </a:lnTo>
                <a:lnTo>
                  <a:pt x="2989" y="20446"/>
                </a:lnTo>
                <a:lnTo>
                  <a:pt x="3065" y="20457"/>
                </a:lnTo>
                <a:lnTo>
                  <a:pt x="3141" y="20465"/>
                </a:lnTo>
                <a:lnTo>
                  <a:pt x="3289" y="20481"/>
                </a:lnTo>
                <a:lnTo>
                  <a:pt x="3363" y="20483"/>
                </a:lnTo>
                <a:lnTo>
                  <a:pt x="3515" y="20483"/>
                </a:lnTo>
                <a:lnTo>
                  <a:pt x="3594" y="20475"/>
                </a:lnTo>
                <a:lnTo>
                  <a:pt x="3673" y="20470"/>
                </a:lnTo>
                <a:lnTo>
                  <a:pt x="3826" y="20454"/>
                </a:lnTo>
                <a:lnTo>
                  <a:pt x="3900" y="20441"/>
                </a:lnTo>
                <a:lnTo>
                  <a:pt x="3971" y="20428"/>
                </a:lnTo>
                <a:lnTo>
                  <a:pt x="4042" y="20410"/>
                </a:lnTo>
                <a:lnTo>
                  <a:pt x="4113" y="20394"/>
                </a:lnTo>
                <a:lnTo>
                  <a:pt x="4250" y="20352"/>
                </a:lnTo>
                <a:lnTo>
                  <a:pt x="4316" y="20326"/>
                </a:lnTo>
                <a:lnTo>
                  <a:pt x="4379" y="20302"/>
                </a:lnTo>
                <a:lnTo>
                  <a:pt x="4442" y="20273"/>
                </a:lnTo>
                <a:lnTo>
                  <a:pt x="4503" y="20245"/>
                </a:lnTo>
                <a:lnTo>
                  <a:pt x="4563" y="20211"/>
                </a:lnTo>
                <a:lnTo>
                  <a:pt x="4621" y="20179"/>
                </a:lnTo>
                <a:lnTo>
                  <a:pt x="4679" y="20142"/>
                </a:lnTo>
                <a:lnTo>
                  <a:pt x="4732" y="20108"/>
                </a:lnTo>
                <a:lnTo>
                  <a:pt x="4782" y="20066"/>
                </a:lnTo>
                <a:lnTo>
                  <a:pt x="4832" y="20027"/>
                </a:lnTo>
                <a:lnTo>
                  <a:pt x="4882" y="19985"/>
                </a:lnTo>
                <a:lnTo>
                  <a:pt x="4929" y="19940"/>
                </a:lnTo>
                <a:lnTo>
                  <a:pt x="4971" y="19896"/>
                </a:lnTo>
                <a:lnTo>
                  <a:pt x="5014" y="19849"/>
                </a:lnTo>
                <a:lnTo>
                  <a:pt x="5050" y="19802"/>
                </a:lnTo>
                <a:lnTo>
                  <a:pt x="5090" y="19749"/>
                </a:lnTo>
                <a:lnTo>
                  <a:pt x="5127" y="19699"/>
                </a:lnTo>
                <a:lnTo>
                  <a:pt x="5158" y="19647"/>
                </a:lnTo>
                <a:lnTo>
                  <a:pt x="5216" y="19537"/>
                </a:lnTo>
                <a:lnTo>
                  <a:pt x="5240" y="19479"/>
                </a:lnTo>
                <a:lnTo>
                  <a:pt x="5261" y="19429"/>
                </a:lnTo>
                <a:lnTo>
                  <a:pt x="5282" y="19377"/>
                </a:lnTo>
                <a:lnTo>
                  <a:pt x="5306" y="19322"/>
                </a:lnTo>
                <a:lnTo>
                  <a:pt x="5332" y="19267"/>
                </a:lnTo>
                <a:lnTo>
                  <a:pt x="5359" y="19206"/>
                </a:lnTo>
                <a:lnTo>
                  <a:pt x="5385" y="19141"/>
                </a:lnTo>
                <a:lnTo>
                  <a:pt x="5416" y="19073"/>
                </a:lnTo>
                <a:lnTo>
                  <a:pt x="5445" y="19005"/>
                </a:lnTo>
                <a:lnTo>
                  <a:pt x="5493" y="18892"/>
                </a:lnTo>
                <a:lnTo>
                  <a:pt x="5545" y="18776"/>
                </a:lnTo>
                <a:lnTo>
                  <a:pt x="5601" y="18653"/>
                </a:lnTo>
                <a:lnTo>
                  <a:pt x="5653" y="18525"/>
                </a:lnTo>
                <a:lnTo>
                  <a:pt x="5709" y="18394"/>
                </a:lnTo>
                <a:lnTo>
                  <a:pt x="5769" y="18255"/>
                </a:lnTo>
                <a:lnTo>
                  <a:pt x="5827" y="18116"/>
                </a:lnTo>
                <a:lnTo>
                  <a:pt x="5888" y="17969"/>
                </a:lnTo>
                <a:lnTo>
                  <a:pt x="5906" y="17927"/>
                </a:lnTo>
                <a:lnTo>
                  <a:pt x="5927" y="17885"/>
                </a:lnTo>
                <a:lnTo>
                  <a:pt x="5946" y="17843"/>
                </a:lnTo>
                <a:lnTo>
                  <a:pt x="5967" y="17804"/>
                </a:lnTo>
                <a:lnTo>
                  <a:pt x="5990" y="17764"/>
                </a:lnTo>
                <a:lnTo>
                  <a:pt x="6038" y="17691"/>
                </a:lnTo>
                <a:lnTo>
                  <a:pt x="6064" y="17654"/>
                </a:lnTo>
                <a:lnTo>
                  <a:pt x="6088" y="17623"/>
                </a:lnTo>
                <a:lnTo>
                  <a:pt x="6114" y="17589"/>
                </a:lnTo>
                <a:lnTo>
                  <a:pt x="6172" y="17531"/>
                </a:lnTo>
                <a:lnTo>
                  <a:pt x="6201" y="17500"/>
                </a:lnTo>
                <a:lnTo>
                  <a:pt x="6230" y="17476"/>
                </a:lnTo>
                <a:lnTo>
                  <a:pt x="6264" y="17447"/>
                </a:lnTo>
                <a:lnTo>
                  <a:pt x="6293" y="17424"/>
                </a:lnTo>
                <a:lnTo>
                  <a:pt x="6328" y="17403"/>
                </a:lnTo>
                <a:lnTo>
                  <a:pt x="6359" y="17379"/>
                </a:lnTo>
                <a:lnTo>
                  <a:pt x="6428" y="17342"/>
                </a:lnTo>
                <a:lnTo>
                  <a:pt x="6462" y="17321"/>
                </a:lnTo>
                <a:lnTo>
                  <a:pt x="6496" y="17308"/>
                </a:lnTo>
                <a:lnTo>
                  <a:pt x="6536" y="17293"/>
                </a:lnTo>
                <a:lnTo>
                  <a:pt x="6570" y="17279"/>
                </a:lnTo>
                <a:lnTo>
                  <a:pt x="6609" y="17266"/>
                </a:lnTo>
                <a:lnTo>
                  <a:pt x="6646" y="17259"/>
                </a:lnTo>
                <a:lnTo>
                  <a:pt x="6725" y="17243"/>
                </a:lnTo>
                <a:lnTo>
                  <a:pt x="6762" y="17238"/>
                </a:lnTo>
                <a:lnTo>
                  <a:pt x="6804" y="17235"/>
                </a:lnTo>
                <a:lnTo>
                  <a:pt x="6844" y="17232"/>
                </a:lnTo>
                <a:lnTo>
                  <a:pt x="6886" y="17230"/>
                </a:lnTo>
                <a:lnTo>
                  <a:pt x="7012" y="17238"/>
                </a:lnTo>
                <a:lnTo>
                  <a:pt x="7057" y="17243"/>
                </a:lnTo>
                <a:lnTo>
                  <a:pt x="7096" y="17251"/>
                </a:lnTo>
                <a:lnTo>
                  <a:pt x="7141" y="17259"/>
                </a:lnTo>
                <a:lnTo>
                  <a:pt x="7183" y="17269"/>
                </a:lnTo>
                <a:lnTo>
                  <a:pt x="7225" y="17282"/>
                </a:lnTo>
                <a:lnTo>
                  <a:pt x="7270" y="17295"/>
                </a:lnTo>
                <a:lnTo>
                  <a:pt x="7310" y="17311"/>
                </a:lnTo>
                <a:lnTo>
                  <a:pt x="7354" y="17327"/>
                </a:lnTo>
                <a:lnTo>
                  <a:pt x="7397" y="17345"/>
                </a:lnTo>
                <a:lnTo>
                  <a:pt x="7484" y="17384"/>
                </a:lnTo>
                <a:lnTo>
                  <a:pt x="7568" y="17432"/>
                </a:lnTo>
                <a:lnTo>
                  <a:pt x="7655" y="17484"/>
                </a:lnTo>
                <a:lnTo>
                  <a:pt x="7739" y="17544"/>
                </a:lnTo>
                <a:lnTo>
                  <a:pt x="7821" y="17607"/>
                </a:lnTo>
                <a:lnTo>
                  <a:pt x="7902" y="17678"/>
                </a:lnTo>
                <a:lnTo>
                  <a:pt x="7986" y="17751"/>
                </a:lnTo>
                <a:lnTo>
                  <a:pt x="8068" y="17833"/>
                </a:lnTo>
                <a:lnTo>
                  <a:pt x="8226" y="18011"/>
                </a:lnTo>
                <a:lnTo>
                  <a:pt x="8400" y="18223"/>
                </a:lnTo>
                <a:lnTo>
                  <a:pt x="8568" y="18441"/>
                </a:lnTo>
                <a:lnTo>
                  <a:pt x="8742" y="18656"/>
                </a:lnTo>
                <a:lnTo>
                  <a:pt x="8911" y="18871"/>
                </a:lnTo>
                <a:lnTo>
                  <a:pt x="9077" y="19094"/>
                </a:lnTo>
                <a:lnTo>
                  <a:pt x="9242" y="19314"/>
                </a:lnTo>
                <a:lnTo>
                  <a:pt x="9569" y="19760"/>
                </a:lnTo>
                <a:lnTo>
                  <a:pt x="9730" y="19985"/>
                </a:lnTo>
                <a:lnTo>
                  <a:pt x="9885" y="20211"/>
                </a:lnTo>
                <a:lnTo>
                  <a:pt x="10046" y="20441"/>
                </a:lnTo>
                <a:lnTo>
                  <a:pt x="10198" y="20672"/>
                </a:lnTo>
                <a:lnTo>
                  <a:pt x="10351" y="20900"/>
                </a:lnTo>
                <a:lnTo>
                  <a:pt x="10504" y="21133"/>
                </a:lnTo>
                <a:lnTo>
                  <a:pt x="10651" y="21364"/>
                </a:lnTo>
                <a:lnTo>
                  <a:pt x="10799" y="21600"/>
                </a:lnTo>
                <a:lnTo>
                  <a:pt x="11028" y="21458"/>
                </a:lnTo>
                <a:lnTo>
                  <a:pt x="11257" y="21314"/>
                </a:lnTo>
                <a:lnTo>
                  <a:pt x="11710" y="21015"/>
                </a:lnTo>
                <a:lnTo>
                  <a:pt x="11934" y="20866"/>
                </a:lnTo>
                <a:lnTo>
                  <a:pt x="12160" y="20711"/>
                </a:lnTo>
                <a:lnTo>
                  <a:pt x="12381" y="20557"/>
                </a:lnTo>
                <a:lnTo>
                  <a:pt x="12602" y="20397"/>
                </a:lnTo>
                <a:lnTo>
                  <a:pt x="12826" y="20239"/>
                </a:lnTo>
                <a:lnTo>
                  <a:pt x="13045" y="20077"/>
                </a:lnTo>
                <a:lnTo>
                  <a:pt x="13263" y="19917"/>
                </a:lnTo>
                <a:lnTo>
                  <a:pt x="13482" y="19752"/>
                </a:lnTo>
                <a:lnTo>
                  <a:pt x="13698" y="19587"/>
                </a:lnTo>
                <a:lnTo>
                  <a:pt x="13911" y="19419"/>
                </a:lnTo>
                <a:lnTo>
                  <a:pt x="14122" y="19248"/>
                </a:lnTo>
                <a:lnTo>
                  <a:pt x="14335" y="19078"/>
                </a:lnTo>
                <a:lnTo>
                  <a:pt x="14417" y="19010"/>
                </a:lnTo>
                <a:lnTo>
                  <a:pt x="14493" y="18936"/>
                </a:lnTo>
                <a:lnTo>
                  <a:pt x="14564" y="18866"/>
                </a:lnTo>
                <a:lnTo>
                  <a:pt x="14630" y="18795"/>
                </a:lnTo>
                <a:lnTo>
                  <a:pt x="14691" y="18721"/>
                </a:lnTo>
                <a:lnTo>
                  <a:pt x="14746" y="18651"/>
                </a:lnTo>
                <a:lnTo>
                  <a:pt x="14793" y="18577"/>
                </a:lnTo>
                <a:lnTo>
                  <a:pt x="14838" y="18506"/>
                </a:lnTo>
                <a:lnTo>
                  <a:pt x="14877" y="18433"/>
                </a:lnTo>
                <a:lnTo>
                  <a:pt x="14909" y="18360"/>
                </a:lnTo>
                <a:lnTo>
                  <a:pt x="14922" y="18326"/>
                </a:lnTo>
                <a:lnTo>
                  <a:pt x="14935" y="18289"/>
                </a:lnTo>
                <a:lnTo>
                  <a:pt x="14946" y="18255"/>
                </a:lnTo>
                <a:lnTo>
                  <a:pt x="14954" y="18218"/>
                </a:lnTo>
                <a:lnTo>
                  <a:pt x="14962" y="18187"/>
                </a:lnTo>
                <a:lnTo>
                  <a:pt x="14967" y="18150"/>
                </a:lnTo>
                <a:lnTo>
                  <a:pt x="14972" y="18118"/>
                </a:lnTo>
                <a:lnTo>
                  <a:pt x="14975" y="18084"/>
                </a:lnTo>
                <a:lnTo>
                  <a:pt x="14975" y="18016"/>
                </a:lnTo>
                <a:lnTo>
                  <a:pt x="14970" y="17953"/>
                </a:lnTo>
                <a:lnTo>
                  <a:pt x="14959" y="17898"/>
                </a:lnTo>
                <a:lnTo>
                  <a:pt x="14943" y="17851"/>
                </a:lnTo>
                <a:lnTo>
                  <a:pt x="14925" y="17801"/>
                </a:lnTo>
                <a:lnTo>
                  <a:pt x="14901" y="17757"/>
                </a:lnTo>
                <a:lnTo>
                  <a:pt x="14877" y="17715"/>
                </a:lnTo>
                <a:lnTo>
                  <a:pt x="14846" y="17678"/>
                </a:lnTo>
                <a:lnTo>
                  <a:pt x="14817" y="17639"/>
                </a:lnTo>
                <a:lnTo>
                  <a:pt x="14748" y="17576"/>
                </a:lnTo>
                <a:lnTo>
                  <a:pt x="14709" y="17547"/>
                </a:lnTo>
                <a:lnTo>
                  <a:pt x="14675" y="17518"/>
                </a:lnTo>
                <a:lnTo>
                  <a:pt x="14635" y="17497"/>
                </a:lnTo>
                <a:lnTo>
                  <a:pt x="14593" y="17476"/>
                </a:lnTo>
                <a:lnTo>
                  <a:pt x="14556" y="17453"/>
                </a:lnTo>
                <a:lnTo>
                  <a:pt x="14517" y="17437"/>
                </a:lnTo>
                <a:lnTo>
                  <a:pt x="14480" y="17421"/>
                </a:lnTo>
                <a:lnTo>
                  <a:pt x="14335" y="17361"/>
                </a:lnTo>
                <a:lnTo>
                  <a:pt x="14195" y="17300"/>
                </a:lnTo>
                <a:lnTo>
                  <a:pt x="14059" y="17243"/>
                </a:lnTo>
                <a:lnTo>
                  <a:pt x="13924" y="17188"/>
                </a:lnTo>
                <a:lnTo>
                  <a:pt x="13798" y="17133"/>
                </a:lnTo>
                <a:lnTo>
                  <a:pt x="13677" y="17078"/>
                </a:lnTo>
                <a:lnTo>
                  <a:pt x="13558" y="17030"/>
                </a:lnTo>
                <a:lnTo>
                  <a:pt x="13448" y="16981"/>
                </a:lnTo>
                <a:lnTo>
                  <a:pt x="13377" y="16949"/>
                </a:lnTo>
                <a:lnTo>
                  <a:pt x="13308" y="16920"/>
                </a:lnTo>
                <a:lnTo>
                  <a:pt x="13242" y="16891"/>
                </a:lnTo>
                <a:lnTo>
                  <a:pt x="13179" y="16865"/>
                </a:lnTo>
                <a:lnTo>
                  <a:pt x="13121" y="16839"/>
                </a:lnTo>
                <a:lnTo>
                  <a:pt x="13066" y="16815"/>
                </a:lnTo>
                <a:lnTo>
                  <a:pt x="13016" y="16794"/>
                </a:lnTo>
                <a:lnTo>
                  <a:pt x="12966" y="16776"/>
                </a:lnTo>
                <a:lnTo>
                  <a:pt x="12860" y="16726"/>
                </a:lnTo>
                <a:lnTo>
                  <a:pt x="12760" y="16674"/>
                </a:lnTo>
                <a:lnTo>
                  <a:pt x="12663" y="16614"/>
                </a:lnTo>
                <a:lnTo>
                  <a:pt x="12571" y="16548"/>
                </a:lnTo>
                <a:lnTo>
                  <a:pt x="12484" y="16480"/>
                </a:lnTo>
                <a:lnTo>
                  <a:pt x="12400" y="16404"/>
                </a:lnTo>
                <a:lnTo>
                  <a:pt x="12321" y="16323"/>
                </a:lnTo>
                <a:lnTo>
                  <a:pt x="12247" y="16236"/>
                </a:lnTo>
                <a:lnTo>
                  <a:pt x="12176" y="16144"/>
                </a:lnTo>
                <a:lnTo>
                  <a:pt x="12113" y="16050"/>
                </a:lnTo>
                <a:lnTo>
                  <a:pt x="12052" y="15950"/>
                </a:lnTo>
                <a:lnTo>
                  <a:pt x="11994" y="15845"/>
                </a:lnTo>
                <a:lnTo>
                  <a:pt x="11944" y="15741"/>
                </a:lnTo>
                <a:lnTo>
                  <a:pt x="11899" y="15630"/>
                </a:lnTo>
                <a:lnTo>
                  <a:pt x="11857" y="15515"/>
                </a:lnTo>
                <a:lnTo>
                  <a:pt x="11823" y="15397"/>
                </a:lnTo>
                <a:lnTo>
                  <a:pt x="11791" y="15277"/>
                </a:lnTo>
                <a:lnTo>
                  <a:pt x="11765" y="15153"/>
                </a:lnTo>
                <a:lnTo>
                  <a:pt x="11744" y="15030"/>
                </a:lnTo>
                <a:lnTo>
                  <a:pt x="11728" y="14904"/>
                </a:lnTo>
                <a:lnTo>
                  <a:pt x="11720" y="14773"/>
                </a:lnTo>
                <a:lnTo>
                  <a:pt x="11715" y="14639"/>
                </a:lnTo>
                <a:lnTo>
                  <a:pt x="11718" y="14508"/>
                </a:lnTo>
                <a:lnTo>
                  <a:pt x="11723" y="14375"/>
                </a:lnTo>
                <a:lnTo>
                  <a:pt x="11736" y="14238"/>
                </a:lnTo>
                <a:lnTo>
                  <a:pt x="11755" y="14102"/>
                </a:lnTo>
                <a:lnTo>
                  <a:pt x="11778" y="13966"/>
                </a:lnTo>
                <a:lnTo>
                  <a:pt x="11807" y="13829"/>
                </a:lnTo>
                <a:lnTo>
                  <a:pt x="11841" y="13693"/>
                </a:lnTo>
                <a:lnTo>
                  <a:pt x="11881" y="13551"/>
                </a:lnTo>
                <a:lnTo>
                  <a:pt x="11931" y="13415"/>
                </a:lnTo>
                <a:lnTo>
                  <a:pt x="11984" y="13279"/>
                </a:lnTo>
                <a:lnTo>
                  <a:pt x="12031" y="13174"/>
                </a:lnTo>
                <a:lnTo>
                  <a:pt x="12078" y="13066"/>
                </a:lnTo>
                <a:lnTo>
                  <a:pt x="12131" y="12964"/>
                </a:lnTo>
                <a:lnTo>
                  <a:pt x="12186" y="12865"/>
                </a:lnTo>
                <a:lnTo>
                  <a:pt x="12244" y="12768"/>
                </a:lnTo>
                <a:lnTo>
                  <a:pt x="12365" y="12579"/>
                </a:lnTo>
                <a:lnTo>
                  <a:pt x="12497" y="12406"/>
                </a:lnTo>
                <a:lnTo>
                  <a:pt x="12568" y="12319"/>
                </a:lnTo>
                <a:lnTo>
                  <a:pt x="12639" y="12241"/>
                </a:lnTo>
                <a:lnTo>
                  <a:pt x="12713" y="12162"/>
                </a:lnTo>
                <a:lnTo>
                  <a:pt x="12787" y="12089"/>
                </a:lnTo>
                <a:lnTo>
                  <a:pt x="12863" y="12018"/>
                </a:lnTo>
                <a:lnTo>
                  <a:pt x="12942" y="11947"/>
                </a:lnTo>
                <a:lnTo>
                  <a:pt x="13024" y="11881"/>
                </a:lnTo>
                <a:lnTo>
                  <a:pt x="13105" y="11819"/>
                </a:lnTo>
                <a:lnTo>
                  <a:pt x="13274" y="11708"/>
                </a:lnTo>
                <a:lnTo>
                  <a:pt x="13361" y="11656"/>
                </a:lnTo>
                <a:lnTo>
                  <a:pt x="13448" y="11609"/>
                </a:lnTo>
                <a:lnTo>
                  <a:pt x="13535" y="11567"/>
                </a:lnTo>
                <a:lnTo>
                  <a:pt x="13627" y="11525"/>
                </a:lnTo>
                <a:lnTo>
                  <a:pt x="13716" y="11488"/>
                </a:lnTo>
                <a:lnTo>
                  <a:pt x="13808" y="11457"/>
                </a:lnTo>
                <a:lnTo>
                  <a:pt x="13901" y="11428"/>
                </a:lnTo>
                <a:lnTo>
                  <a:pt x="13990" y="11404"/>
                </a:lnTo>
                <a:lnTo>
                  <a:pt x="14085" y="11386"/>
                </a:lnTo>
                <a:lnTo>
                  <a:pt x="14177" y="11370"/>
                </a:lnTo>
                <a:lnTo>
                  <a:pt x="14274" y="11360"/>
                </a:lnTo>
                <a:lnTo>
                  <a:pt x="14367" y="11352"/>
                </a:lnTo>
                <a:lnTo>
                  <a:pt x="14459" y="11349"/>
                </a:lnTo>
                <a:lnTo>
                  <a:pt x="14551" y="11352"/>
                </a:lnTo>
                <a:lnTo>
                  <a:pt x="14638" y="11357"/>
                </a:lnTo>
                <a:lnTo>
                  <a:pt x="14725" y="11368"/>
                </a:lnTo>
                <a:lnTo>
                  <a:pt x="14814" y="11386"/>
                </a:lnTo>
                <a:lnTo>
                  <a:pt x="14899" y="11402"/>
                </a:lnTo>
                <a:lnTo>
                  <a:pt x="14983" y="11425"/>
                </a:lnTo>
                <a:lnTo>
                  <a:pt x="15070" y="11454"/>
                </a:lnTo>
                <a:lnTo>
                  <a:pt x="15151" y="11483"/>
                </a:lnTo>
                <a:lnTo>
                  <a:pt x="15207" y="11509"/>
                </a:lnTo>
                <a:lnTo>
                  <a:pt x="15259" y="11538"/>
                </a:lnTo>
                <a:lnTo>
                  <a:pt x="15320" y="11572"/>
                </a:lnTo>
                <a:lnTo>
                  <a:pt x="15380" y="11609"/>
                </a:lnTo>
                <a:lnTo>
                  <a:pt x="15441" y="11651"/>
                </a:lnTo>
                <a:lnTo>
                  <a:pt x="15504" y="11698"/>
                </a:lnTo>
                <a:lnTo>
                  <a:pt x="15570" y="11745"/>
                </a:lnTo>
                <a:lnTo>
                  <a:pt x="15636" y="11800"/>
                </a:lnTo>
                <a:lnTo>
                  <a:pt x="15702" y="11858"/>
                </a:lnTo>
                <a:lnTo>
                  <a:pt x="15770" y="11918"/>
                </a:lnTo>
                <a:lnTo>
                  <a:pt x="15839" y="11981"/>
                </a:lnTo>
                <a:lnTo>
                  <a:pt x="15907" y="12047"/>
                </a:lnTo>
                <a:lnTo>
                  <a:pt x="16049" y="12186"/>
                </a:lnTo>
                <a:lnTo>
                  <a:pt x="16194" y="12332"/>
                </a:lnTo>
                <a:lnTo>
                  <a:pt x="16336" y="12490"/>
                </a:lnTo>
                <a:lnTo>
                  <a:pt x="16478" y="12650"/>
                </a:lnTo>
                <a:lnTo>
                  <a:pt x="16618" y="12815"/>
                </a:lnTo>
                <a:lnTo>
                  <a:pt x="16758" y="12985"/>
                </a:lnTo>
                <a:lnTo>
                  <a:pt x="16892" y="13150"/>
                </a:lnTo>
                <a:lnTo>
                  <a:pt x="17024" y="13321"/>
                </a:lnTo>
                <a:lnTo>
                  <a:pt x="17150" y="13486"/>
                </a:lnTo>
                <a:lnTo>
                  <a:pt x="17268" y="1364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A2A2A2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38100" dir="8100000">
              <a:srgbClr val="000000">
                <a:alpha val="28000"/>
              </a:srgbClr>
            </a:outerShdw>
          </a:effectLst>
        </p:spPr>
        <p:txBody>
          <a:bodyPr lIns="45719" rIns="45719"/>
          <a:lstStyle/>
          <a:p>
            <a:pPr>
              <a:defRPr sz="1700">
                <a:solidFill>
                  <a:srgbClr val="262626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sp>
        <p:nvSpPr>
          <p:cNvPr id="453" name="Freeform 5"/>
          <p:cNvSpPr/>
          <p:nvPr/>
        </p:nvSpPr>
        <p:spPr>
          <a:xfrm flipH="1" rot="18900000">
            <a:off x="6573501" y="2401596"/>
            <a:ext cx="2087669" cy="2145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49" y="20358"/>
                </a:moveTo>
                <a:lnTo>
                  <a:pt x="2420" y="20385"/>
                </a:lnTo>
                <a:lnTo>
                  <a:pt x="2567" y="20437"/>
                </a:lnTo>
                <a:lnTo>
                  <a:pt x="2638" y="20461"/>
                </a:lnTo>
                <a:lnTo>
                  <a:pt x="2785" y="20503"/>
                </a:lnTo>
                <a:lnTo>
                  <a:pt x="2861" y="20519"/>
                </a:lnTo>
                <a:lnTo>
                  <a:pt x="2935" y="20535"/>
                </a:lnTo>
                <a:lnTo>
                  <a:pt x="3011" y="20553"/>
                </a:lnTo>
                <a:lnTo>
                  <a:pt x="3084" y="20564"/>
                </a:lnTo>
                <a:lnTo>
                  <a:pt x="3160" y="20574"/>
                </a:lnTo>
                <a:lnTo>
                  <a:pt x="3234" y="20582"/>
                </a:lnTo>
                <a:lnTo>
                  <a:pt x="3381" y="20593"/>
                </a:lnTo>
                <a:lnTo>
                  <a:pt x="3528" y="20598"/>
                </a:lnTo>
                <a:lnTo>
                  <a:pt x="3609" y="20595"/>
                </a:lnTo>
                <a:lnTo>
                  <a:pt x="3688" y="20593"/>
                </a:lnTo>
                <a:lnTo>
                  <a:pt x="3764" y="20587"/>
                </a:lnTo>
                <a:lnTo>
                  <a:pt x="3840" y="20579"/>
                </a:lnTo>
                <a:lnTo>
                  <a:pt x="3914" y="20572"/>
                </a:lnTo>
                <a:lnTo>
                  <a:pt x="3990" y="20558"/>
                </a:lnTo>
                <a:lnTo>
                  <a:pt x="4063" y="20543"/>
                </a:lnTo>
                <a:lnTo>
                  <a:pt x="4134" y="20527"/>
                </a:lnTo>
                <a:lnTo>
                  <a:pt x="4205" y="20508"/>
                </a:lnTo>
                <a:lnTo>
                  <a:pt x="4273" y="20490"/>
                </a:lnTo>
                <a:lnTo>
                  <a:pt x="4342" y="20466"/>
                </a:lnTo>
                <a:lnTo>
                  <a:pt x="4407" y="20443"/>
                </a:lnTo>
                <a:lnTo>
                  <a:pt x="4470" y="20416"/>
                </a:lnTo>
                <a:lnTo>
                  <a:pt x="4533" y="20387"/>
                </a:lnTo>
                <a:lnTo>
                  <a:pt x="4594" y="20361"/>
                </a:lnTo>
                <a:lnTo>
                  <a:pt x="4651" y="20327"/>
                </a:lnTo>
                <a:lnTo>
                  <a:pt x="4709" y="20295"/>
                </a:lnTo>
                <a:lnTo>
                  <a:pt x="4764" y="20259"/>
                </a:lnTo>
                <a:lnTo>
                  <a:pt x="4819" y="20219"/>
                </a:lnTo>
                <a:lnTo>
                  <a:pt x="4872" y="20182"/>
                </a:lnTo>
                <a:lnTo>
                  <a:pt x="4922" y="20140"/>
                </a:lnTo>
                <a:lnTo>
                  <a:pt x="5016" y="20056"/>
                </a:lnTo>
                <a:lnTo>
                  <a:pt x="5061" y="20009"/>
                </a:lnTo>
                <a:lnTo>
                  <a:pt x="5100" y="19961"/>
                </a:lnTo>
                <a:lnTo>
                  <a:pt x="5139" y="19917"/>
                </a:lnTo>
                <a:lnTo>
                  <a:pt x="5213" y="19811"/>
                </a:lnTo>
                <a:lnTo>
                  <a:pt x="5244" y="19759"/>
                </a:lnTo>
                <a:lnTo>
                  <a:pt x="5276" y="19704"/>
                </a:lnTo>
                <a:lnTo>
                  <a:pt x="5302" y="19651"/>
                </a:lnTo>
                <a:lnTo>
                  <a:pt x="5328" y="19593"/>
                </a:lnTo>
                <a:lnTo>
                  <a:pt x="5347" y="19543"/>
                </a:lnTo>
                <a:lnTo>
                  <a:pt x="5368" y="19493"/>
                </a:lnTo>
                <a:lnTo>
                  <a:pt x="5391" y="19438"/>
                </a:lnTo>
                <a:lnTo>
                  <a:pt x="5418" y="19380"/>
                </a:lnTo>
                <a:lnTo>
                  <a:pt x="5441" y="19317"/>
                </a:lnTo>
                <a:lnTo>
                  <a:pt x="5470" y="19254"/>
                </a:lnTo>
                <a:lnTo>
                  <a:pt x="5499" y="19188"/>
                </a:lnTo>
                <a:lnTo>
                  <a:pt x="5531" y="19120"/>
                </a:lnTo>
                <a:lnTo>
                  <a:pt x="5580" y="19009"/>
                </a:lnTo>
                <a:lnTo>
                  <a:pt x="5628" y="18891"/>
                </a:lnTo>
                <a:lnTo>
                  <a:pt x="5683" y="18767"/>
                </a:lnTo>
                <a:lnTo>
                  <a:pt x="5738" y="18638"/>
                </a:lnTo>
                <a:lnTo>
                  <a:pt x="5796" y="18504"/>
                </a:lnTo>
                <a:lnTo>
                  <a:pt x="5853" y="18367"/>
                </a:lnTo>
                <a:lnTo>
                  <a:pt x="5914" y="18223"/>
                </a:lnTo>
                <a:lnTo>
                  <a:pt x="5972" y="18078"/>
                </a:lnTo>
                <a:lnTo>
                  <a:pt x="5993" y="18033"/>
                </a:lnTo>
                <a:lnTo>
                  <a:pt x="6029" y="17949"/>
                </a:lnTo>
                <a:lnTo>
                  <a:pt x="6053" y="17910"/>
                </a:lnTo>
                <a:lnTo>
                  <a:pt x="6074" y="17873"/>
                </a:lnTo>
                <a:lnTo>
                  <a:pt x="6098" y="17833"/>
                </a:lnTo>
                <a:lnTo>
                  <a:pt x="6124" y="17799"/>
                </a:lnTo>
                <a:lnTo>
                  <a:pt x="6147" y="17762"/>
                </a:lnTo>
                <a:lnTo>
                  <a:pt x="6171" y="17731"/>
                </a:lnTo>
                <a:lnTo>
                  <a:pt x="6200" y="17697"/>
                </a:lnTo>
                <a:lnTo>
                  <a:pt x="6226" y="17668"/>
                </a:lnTo>
                <a:lnTo>
                  <a:pt x="6258" y="17636"/>
                </a:lnTo>
                <a:lnTo>
                  <a:pt x="6284" y="17607"/>
                </a:lnTo>
                <a:lnTo>
                  <a:pt x="6315" y="17578"/>
                </a:lnTo>
                <a:lnTo>
                  <a:pt x="6344" y="17555"/>
                </a:lnTo>
                <a:lnTo>
                  <a:pt x="6378" y="17531"/>
                </a:lnTo>
                <a:lnTo>
                  <a:pt x="6410" y="17507"/>
                </a:lnTo>
                <a:lnTo>
                  <a:pt x="6444" y="17486"/>
                </a:lnTo>
                <a:lnTo>
                  <a:pt x="6476" y="17465"/>
                </a:lnTo>
                <a:lnTo>
                  <a:pt x="6512" y="17444"/>
                </a:lnTo>
                <a:lnTo>
                  <a:pt x="6544" y="17428"/>
                </a:lnTo>
                <a:lnTo>
                  <a:pt x="6581" y="17413"/>
                </a:lnTo>
                <a:lnTo>
                  <a:pt x="6615" y="17399"/>
                </a:lnTo>
                <a:lnTo>
                  <a:pt x="6654" y="17384"/>
                </a:lnTo>
                <a:lnTo>
                  <a:pt x="6728" y="17363"/>
                </a:lnTo>
                <a:lnTo>
                  <a:pt x="6764" y="17355"/>
                </a:lnTo>
                <a:lnTo>
                  <a:pt x="6806" y="17349"/>
                </a:lnTo>
                <a:lnTo>
                  <a:pt x="6885" y="17339"/>
                </a:lnTo>
                <a:lnTo>
                  <a:pt x="6927" y="17339"/>
                </a:lnTo>
                <a:lnTo>
                  <a:pt x="6964" y="17336"/>
                </a:lnTo>
                <a:lnTo>
                  <a:pt x="7008" y="17339"/>
                </a:lnTo>
                <a:lnTo>
                  <a:pt x="7050" y="17339"/>
                </a:lnTo>
                <a:lnTo>
                  <a:pt x="7134" y="17349"/>
                </a:lnTo>
                <a:lnTo>
                  <a:pt x="7179" y="17357"/>
                </a:lnTo>
                <a:lnTo>
                  <a:pt x="7218" y="17365"/>
                </a:lnTo>
                <a:lnTo>
                  <a:pt x="7308" y="17386"/>
                </a:lnTo>
                <a:lnTo>
                  <a:pt x="7347" y="17402"/>
                </a:lnTo>
                <a:lnTo>
                  <a:pt x="7392" y="17415"/>
                </a:lnTo>
                <a:lnTo>
                  <a:pt x="7436" y="17434"/>
                </a:lnTo>
                <a:lnTo>
                  <a:pt x="7476" y="17449"/>
                </a:lnTo>
                <a:lnTo>
                  <a:pt x="7560" y="17491"/>
                </a:lnTo>
                <a:lnTo>
                  <a:pt x="7649" y="17539"/>
                </a:lnTo>
                <a:lnTo>
                  <a:pt x="7730" y="17589"/>
                </a:lnTo>
                <a:lnTo>
                  <a:pt x="7814" y="17649"/>
                </a:lnTo>
                <a:lnTo>
                  <a:pt x="7901" y="17712"/>
                </a:lnTo>
                <a:lnTo>
                  <a:pt x="7982" y="17786"/>
                </a:lnTo>
                <a:lnTo>
                  <a:pt x="8064" y="17862"/>
                </a:lnTo>
                <a:lnTo>
                  <a:pt x="8142" y="17941"/>
                </a:lnTo>
                <a:lnTo>
                  <a:pt x="8224" y="18028"/>
                </a:lnTo>
                <a:lnTo>
                  <a:pt x="8302" y="18123"/>
                </a:lnTo>
                <a:lnTo>
                  <a:pt x="8468" y="18328"/>
                </a:lnTo>
                <a:lnTo>
                  <a:pt x="8636" y="18533"/>
                </a:lnTo>
                <a:lnTo>
                  <a:pt x="8799" y="18741"/>
                </a:lnTo>
                <a:lnTo>
                  <a:pt x="8961" y="18954"/>
                </a:lnTo>
                <a:lnTo>
                  <a:pt x="9121" y="19167"/>
                </a:lnTo>
                <a:lnTo>
                  <a:pt x="9284" y="19380"/>
                </a:lnTo>
                <a:lnTo>
                  <a:pt x="9439" y="19596"/>
                </a:lnTo>
                <a:lnTo>
                  <a:pt x="9596" y="19811"/>
                </a:lnTo>
                <a:lnTo>
                  <a:pt x="9754" y="20030"/>
                </a:lnTo>
                <a:lnTo>
                  <a:pt x="9906" y="20251"/>
                </a:lnTo>
                <a:lnTo>
                  <a:pt x="10056" y="20472"/>
                </a:lnTo>
                <a:lnTo>
                  <a:pt x="10211" y="20695"/>
                </a:lnTo>
                <a:lnTo>
                  <a:pt x="10358" y="20919"/>
                </a:lnTo>
                <a:lnTo>
                  <a:pt x="10505" y="21145"/>
                </a:lnTo>
                <a:lnTo>
                  <a:pt x="10649" y="21371"/>
                </a:lnTo>
                <a:lnTo>
                  <a:pt x="10791" y="21600"/>
                </a:lnTo>
                <a:lnTo>
                  <a:pt x="10909" y="21413"/>
                </a:lnTo>
                <a:lnTo>
                  <a:pt x="11030" y="21226"/>
                </a:lnTo>
                <a:lnTo>
                  <a:pt x="11150" y="21042"/>
                </a:lnTo>
                <a:lnTo>
                  <a:pt x="11271" y="20856"/>
                </a:lnTo>
                <a:lnTo>
                  <a:pt x="11395" y="20672"/>
                </a:lnTo>
                <a:lnTo>
                  <a:pt x="11515" y="20493"/>
                </a:lnTo>
                <a:lnTo>
                  <a:pt x="11641" y="20309"/>
                </a:lnTo>
                <a:lnTo>
                  <a:pt x="11893" y="19946"/>
                </a:lnTo>
                <a:lnTo>
                  <a:pt x="12022" y="19764"/>
                </a:lnTo>
                <a:lnTo>
                  <a:pt x="12150" y="19588"/>
                </a:lnTo>
                <a:lnTo>
                  <a:pt x="12282" y="19409"/>
                </a:lnTo>
                <a:lnTo>
                  <a:pt x="12413" y="19233"/>
                </a:lnTo>
                <a:lnTo>
                  <a:pt x="12547" y="19057"/>
                </a:lnTo>
                <a:lnTo>
                  <a:pt x="12681" y="18883"/>
                </a:lnTo>
                <a:lnTo>
                  <a:pt x="12815" y="18707"/>
                </a:lnTo>
                <a:lnTo>
                  <a:pt x="12883" y="18623"/>
                </a:lnTo>
                <a:lnTo>
                  <a:pt x="12954" y="18541"/>
                </a:lnTo>
                <a:lnTo>
                  <a:pt x="13027" y="18467"/>
                </a:lnTo>
                <a:lnTo>
                  <a:pt x="13101" y="18399"/>
                </a:lnTo>
                <a:lnTo>
                  <a:pt x="13182" y="18336"/>
                </a:lnTo>
                <a:lnTo>
                  <a:pt x="13258" y="18278"/>
                </a:lnTo>
                <a:lnTo>
                  <a:pt x="13340" y="18223"/>
                </a:lnTo>
                <a:lnTo>
                  <a:pt x="13421" y="18178"/>
                </a:lnTo>
                <a:lnTo>
                  <a:pt x="13463" y="18154"/>
                </a:lnTo>
                <a:lnTo>
                  <a:pt x="13547" y="18117"/>
                </a:lnTo>
                <a:lnTo>
                  <a:pt x="13592" y="18096"/>
                </a:lnTo>
                <a:lnTo>
                  <a:pt x="13631" y="18081"/>
                </a:lnTo>
                <a:lnTo>
                  <a:pt x="13720" y="18054"/>
                </a:lnTo>
                <a:lnTo>
                  <a:pt x="13765" y="18044"/>
                </a:lnTo>
                <a:lnTo>
                  <a:pt x="13809" y="18031"/>
                </a:lnTo>
                <a:lnTo>
                  <a:pt x="13854" y="18020"/>
                </a:lnTo>
                <a:lnTo>
                  <a:pt x="13899" y="18012"/>
                </a:lnTo>
                <a:lnTo>
                  <a:pt x="13943" y="18007"/>
                </a:lnTo>
                <a:lnTo>
                  <a:pt x="13991" y="18002"/>
                </a:lnTo>
                <a:lnTo>
                  <a:pt x="14038" y="17999"/>
                </a:lnTo>
                <a:lnTo>
                  <a:pt x="14082" y="17996"/>
                </a:lnTo>
                <a:lnTo>
                  <a:pt x="14182" y="17996"/>
                </a:lnTo>
                <a:lnTo>
                  <a:pt x="14232" y="17999"/>
                </a:lnTo>
                <a:lnTo>
                  <a:pt x="14285" y="18004"/>
                </a:lnTo>
                <a:lnTo>
                  <a:pt x="14340" y="18010"/>
                </a:lnTo>
                <a:lnTo>
                  <a:pt x="14392" y="18020"/>
                </a:lnTo>
                <a:lnTo>
                  <a:pt x="14445" y="18028"/>
                </a:lnTo>
                <a:lnTo>
                  <a:pt x="14494" y="18044"/>
                </a:lnTo>
                <a:lnTo>
                  <a:pt x="14544" y="18057"/>
                </a:lnTo>
                <a:lnTo>
                  <a:pt x="14649" y="18089"/>
                </a:lnTo>
                <a:lnTo>
                  <a:pt x="14702" y="18110"/>
                </a:lnTo>
                <a:lnTo>
                  <a:pt x="14749" y="18131"/>
                </a:lnTo>
                <a:lnTo>
                  <a:pt x="14802" y="18152"/>
                </a:lnTo>
                <a:lnTo>
                  <a:pt x="14901" y="18204"/>
                </a:lnTo>
                <a:lnTo>
                  <a:pt x="14949" y="18231"/>
                </a:lnTo>
                <a:lnTo>
                  <a:pt x="14998" y="18260"/>
                </a:lnTo>
                <a:lnTo>
                  <a:pt x="15046" y="18291"/>
                </a:lnTo>
                <a:lnTo>
                  <a:pt x="15096" y="18325"/>
                </a:lnTo>
                <a:lnTo>
                  <a:pt x="15140" y="18357"/>
                </a:lnTo>
                <a:lnTo>
                  <a:pt x="15187" y="18396"/>
                </a:lnTo>
                <a:lnTo>
                  <a:pt x="15235" y="18433"/>
                </a:lnTo>
                <a:lnTo>
                  <a:pt x="15279" y="18473"/>
                </a:lnTo>
                <a:lnTo>
                  <a:pt x="15324" y="18515"/>
                </a:lnTo>
                <a:lnTo>
                  <a:pt x="15369" y="18554"/>
                </a:lnTo>
                <a:lnTo>
                  <a:pt x="15411" y="18599"/>
                </a:lnTo>
                <a:lnTo>
                  <a:pt x="15500" y="18694"/>
                </a:lnTo>
                <a:lnTo>
                  <a:pt x="15539" y="18741"/>
                </a:lnTo>
                <a:lnTo>
                  <a:pt x="15581" y="18791"/>
                </a:lnTo>
                <a:lnTo>
                  <a:pt x="15618" y="18843"/>
                </a:lnTo>
                <a:lnTo>
                  <a:pt x="15660" y="18896"/>
                </a:lnTo>
                <a:lnTo>
                  <a:pt x="15799" y="19088"/>
                </a:lnTo>
                <a:lnTo>
                  <a:pt x="15941" y="19275"/>
                </a:lnTo>
                <a:lnTo>
                  <a:pt x="16080" y="19454"/>
                </a:lnTo>
                <a:lnTo>
                  <a:pt x="16224" y="19627"/>
                </a:lnTo>
                <a:lnTo>
                  <a:pt x="16361" y="19793"/>
                </a:lnTo>
                <a:lnTo>
                  <a:pt x="16497" y="19951"/>
                </a:lnTo>
                <a:lnTo>
                  <a:pt x="16631" y="20103"/>
                </a:lnTo>
                <a:lnTo>
                  <a:pt x="16762" y="20243"/>
                </a:lnTo>
                <a:lnTo>
                  <a:pt x="16888" y="20372"/>
                </a:lnTo>
                <a:lnTo>
                  <a:pt x="17012" y="20490"/>
                </a:lnTo>
                <a:lnTo>
                  <a:pt x="17125" y="20595"/>
                </a:lnTo>
                <a:lnTo>
                  <a:pt x="17237" y="20693"/>
                </a:lnTo>
                <a:lnTo>
                  <a:pt x="17290" y="20732"/>
                </a:lnTo>
                <a:lnTo>
                  <a:pt x="17337" y="20774"/>
                </a:lnTo>
                <a:lnTo>
                  <a:pt x="17387" y="20811"/>
                </a:lnTo>
                <a:lnTo>
                  <a:pt x="17437" y="20840"/>
                </a:lnTo>
                <a:lnTo>
                  <a:pt x="17482" y="20869"/>
                </a:lnTo>
                <a:lnTo>
                  <a:pt x="17524" y="20895"/>
                </a:lnTo>
                <a:lnTo>
                  <a:pt x="17566" y="20916"/>
                </a:lnTo>
                <a:lnTo>
                  <a:pt x="17605" y="20932"/>
                </a:lnTo>
                <a:lnTo>
                  <a:pt x="17665" y="20958"/>
                </a:lnTo>
                <a:lnTo>
                  <a:pt x="17731" y="20979"/>
                </a:lnTo>
                <a:lnTo>
                  <a:pt x="17797" y="20995"/>
                </a:lnTo>
                <a:lnTo>
                  <a:pt x="17862" y="21013"/>
                </a:lnTo>
                <a:lnTo>
                  <a:pt x="17930" y="21024"/>
                </a:lnTo>
                <a:lnTo>
                  <a:pt x="18001" y="21032"/>
                </a:lnTo>
                <a:lnTo>
                  <a:pt x="18072" y="21037"/>
                </a:lnTo>
                <a:lnTo>
                  <a:pt x="18219" y="21037"/>
                </a:lnTo>
                <a:lnTo>
                  <a:pt x="18295" y="21029"/>
                </a:lnTo>
                <a:lnTo>
                  <a:pt x="18374" y="21021"/>
                </a:lnTo>
                <a:lnTo>
                  <a:pt x="18450" y="21008"/>
                </a:lnTo>
                <a:lnTo>
                  <a:pt x="18532" y="20987"/>
                </a:lnTo>
                <a:lnTo>
                  <a:pt x="18608" y="20969"/>
                </a:lnTo>
                <a:lnTo>
                  <a:pt x="18684" y="20942"/>
                </a:lnTo>
                <a:lnTo>
                  <a:pt x="18760" y="20913"/>
                </a:lnTo>
                <a:lnTo>
                  <a:pt x="18836" y="20882"/>
                </a:lnTo>
                <a:lnTo>
                  <a:pt x="18912" y="20845"/>
                </a:lnTo>
                <a:lnTo>
                  <a:pt x="18986" y="20806"/>
                </a:lnTo>
                <a:lnTo>
                  <a:pt x="19064" y="20766"/>
                </a:lnTo>
                <a:lnTo>
                  <a:pt x="19135" y="20721"/>
                </a:lnTo>
                <a:lnTo>
                  <a:pt x="19209" y="20672"/>
                </a:lnTo>
                <a:lnTo>
                  <a:pt x="19280" y="20622"/>
                </a:lnTo>
                <a:lnTo>
                  <a:pt x="19350" y="20566"/>
                </a:lnTo>
                <a:lnTo>
                  <a:pt x="19419" y="20508"/>
                </a:lnTo>
                <a:lnTo>
                  <a:pt x="19484" y="20448"/>
                </a:lnTo>
                <a:lnTo>
                  <a:pt x="19553" y="20387"/>
                </a:lnTo>
                <a:lnTo>
                  <a:pt x="19616" y="20322"/>
                </a:lnTo>
                <a:lnTo>
                  <a:pt x="19679" y="20253"/>
                </a:lnTo>
                <a:lnTo>
                  <a:pt x="19742" y="20182"/>
                </a:lnTo>
                <a:lnTo>
                  <a:pt x="19802" y="20109"/>
                </a:lnTo>
                <a:lnTo>
                  <a:pt x="19860" y="20032"/>
                </a:lnTo>
                <a:lnTo>
                  <a:pt x="19912" y="19953"/>
                </a:lnTo>
                <a:lnTo>
                  <a:pt x="19967" y="19875"/>
                </a:lnTo>
                <a:lnTo>
                  <a:pt x="20020" y="19793"/>
                </a:lnTo>
                <a:lnTo>
                  <a:pt x="20070" y="19706"/>
                </a:lnTo>
                <a:lnTo>
                  <a:pt x="20117" y="19619"/>
                </a:lnTo>
                <a:lnTo>
                  <a:pt x="20159" y="19533"/>
                </a:lnTo>
                <a:lnTo>
                  <a:pt x="20204" y="19441"/>
                </a:lnTo>
                <a:lnTo>
                  <a:pt x="20288" y="19230"/>
                </a:lnTo>
                <a:lnTo>
                  <a:pt x="20330" y="19112"/>
                </a:lnTo>
                <a:lnTo>
                  <a:pt x="20364" y="18993"/>
                </a:lnTo>
                <a:lnTo>
                  <a:pt x="20395" y="18872"/>
                </a:lnTo>
                <a:lnTo>
                  <a:pt x="20421" y="18757"/>
                </a:lnTo>
                <a:lnTo>
                  <a:pt x="20442" y="18638"/>
                </a:lnTo>
                <a:lnTo>
                  <a:pt x="20461" y="18520"/>
                </a:lnTo>
                <a:lnTo>
                  <a:pt x="20471" y="18404"/>
                </a:lnTo>
                <a:lnTo>
                  <a:pt x="20479" y="18288"/>
                </a:lnTo>
                <a:lnTo>
                  <a:pt x="20482" y="18175"/>
                </a:lnTo>
                <a:lnTo>
                  <a:pt x="20479" y="18062"/>
                </a:lnTo>
                <a:lnTo>
                  <a:pt x="20474" y="17952"/>
                </a:lnTo>
                <a:lnTo>
                  <a:pt x="20463" y="17841"/>
                </a:lnTo>
                <a:lnTo>
                  <a:pt x="20450" y="17736"/>
                </a:lnTo>
                <a:lnTo>
                  <a:pt x="20427" y="17628"/>
                </a:lnTo>
                <a:lnTo>
                  <a:pt x="20406" y="17528"/>
                </a:lnTo>
                <a:lnTo>
                  <a:pt x="20374" y="17426"/>
                </a:lnTo>
                <a:lnTo>
                  <a:pt x="20345" y="17328"/>
                </a:lnTo>
                <a:lnTo>
                  <a:pt x="20306" y="17236"/>
                </a:lnTo>
                <a:lnTo>
                  <a:pt x="20269" y="17144"/>
                </a:lnTo>
                <a:lnTo>
                  <a:pt x="20222" y="17055"/>
                </a:lnTo>
                <a:lnTo>
                  <a:pt x="20172" y="16971"/>
                </a:lnTo>
                <a:lnTo>
                  <a:pt x="20122" y="16892"/>
                </a:lnTo>
                <a:lnTo>
                  <a:pt x="20067" y="16813"/>
                </a:lnTo>
                <a:lnTo>
                  <a:pt x="20004" y="16739"/>
                </a:lnTo>
                <a:lnTo>
                  <a:pt x="19941" y="16671"/>
                </a:lnTo>
                <a:lnTo>
                  <a:pt x="19873" y="16608"/>
                </a:lnTo>
                <a:lnTo>
                  <a:pt x="19802" y="16547"/>
                </a:lnTo>
                <a:lnTo>
                  <a:pt x="19726" y="16492"/>
                </a:lnTo>
                <a:lnTo>
                  <a:pt x="19644" y="16445"/>
                </a:lnTo>
                <a:lnTo>
                  <a:pt x="19563" y="16400"/>
                </a:lnTo>
                <a:lnTo>
                  <a:pt x="19479" y="16360"/>
                </a:lnTo>
                <a:lnTo>
                  <a:pt x="19379" y="16318"/>
                </a:lnTo>
                <a:lnTo>
                  <a:pt x="19327" y="16295"/>
                </a:lnTo>
                <a:lnTo>
                  <a:pt x="19266" y="16271"/>
                </a:lnTo>
                <a:lnTo>
                  <a:pt x="19206" y="16245"/>
                </a:lnTo>
                <a:lnTo>
                  <a:pt x="19075" y="16187"/>
                </a:lnTo>
                <a:lnTo>
                  <a:pt x="19004" y="16155"/>
                </a:lnTo>
                <a:lnTo>
                  <a:pt x="18894" y="16105"/>
                </a:lnTo>
                <a:lnTo>
                  <a:pt x="18776" y="16055"/>
                </a:lnTo>
                <a:lnTo>
                  <a:pt x="18652" y="16003"/>
                </a:lnTo>
                <a:lnTo>
                  <a:pt x="18524" y="15947"/>
                </a:lnTo>
                <a:lnTo>
                  <a:pt x="18392" y="15890"/>
                </a:lnTo>
                <a:lnTo>
                  <a:pt x="18253" y="15832"/>
                </a:lnTo>
                <a:lnTo>
                  <a:pt x="18114" y="15771"/>
                </a:lnTo>
                <a:lnTo>
                  <a:pt x="17970" y="15713"/>
                </a:lnTo>
                <a:lnTo>
                  <a:pt x="17894" y="15679"/>
                </a:lnTo>
                <a:lnTo>
                  <a:pt x="17823" y="15642"/>
                </a:lnTo>
                <a:lnTo>
                  <a:pt x="17755" y="15606"/>
                </a:lnTo>
                <a:lnTo>
                  <a:pt x="17689" y="15561"/>
                </a:lnTo>
                <a:lnTo>
                  <a:pt x="17629" y="15516"/>
                </a:lnTo>
                <a:lnTo>
                  <a:pt x="17573" y="15471"/>
                </a:lnTo>
                <a:lnTo>
                  <a:pt x="17518" y="15421"/>
                </a:lnTo>
                <a:lnTo>
                  <a:pt x="17474" y="15366"/>
                </a:lnTo>
                <a:lnTo>
                  <a:pt x="17426" y="15311"/>
                </a:lnTo>
                <a:lnTo>
                  <a:pt x="17387" y="15256"/>
                </a:lnTo>
                <a:lnTo>
                  <a:pt x="17319" y="15135"/>
                </a:lnTo>
                <a:lnTo>
                  <a:pt x="17295" y="15069"/>
                </a:lnTo>
                <a:lnTo>
                  <a:pt x="17253" y="14937"/>
                </a:lnTo>
                <a:lnTo>
                  <a:pt x="17240" y="14869"/>
                </a:lnTo>
                <a:lnTo>
                  <a:pt x="17235" y="14822"/>
                </a:lnTo>
                <a:lnTo>
                  <a:pt x="17232" y="14777"/>
                </a:lnTo>
                <a:lnTo>
                  <a:pt x="17230" y="14730"/>
                </a:lnTo>
                <a:lnTo>
                  <a:pt x="17230" y="14682"/>
                </a:lnTo>
                <a:lnTo>
                  <a:pt x="17232" y="14638"/>
                </a:lnTo>
                <a:lnTo>
                  <a:pt x="17243" y="14543"/>
                </a:lnTo>
                <a:lnTo>
                  <a:pt x="17251" y="14496"/>
                </a:lnTo>
                <a:lnTo>
                  <a:pt x="17261" y="14448"/>
                </a:lnTo>
                <a:lnTo>
                  <a:pt x="17277" y="14401"/>
                </a:lnTo>
                <a:lnTo>
                  <a:pt x="17290" y="14351"/>
                </a:lnTo>
                <a:lnTo>
                  <a:pt x="17306" y="14304"/>
                </a:lnTo>
                <a:lnTo>
                  <a:pt x="17321" y="14259"/>
                </a:lnTo>
                <a:lnTo>
                  <a:pt x="17345" y="14209"/>
                </a:lnTo>
                <a:lnTo>
                  <a:pt x="17366" y="14162"/>
                </a:lnTo>
                <a:lnTo>
                  <a:pt x="17387" y="14112"/>
                </a:lnTo>
                <a:lnTo>
                  <a:pt x="17416" y="14067"/>
                </a:lnTo>
                <a:lnTo>
                  <a:pt x="17442" y="14017"/>
                </a:lnTo>
                <a:lnTo>
                  <a:pt x="17468" y="13970"/>
                </a:lnTo>
                <a:lnTo>
                  <a:pt x="17503" y="13922"/>
                </a:lnTo>
                <a:lnTo>
                  <a:pt x="17534" y="13877"/>
                </a:lnTo>
                <a:lnTo>
                  <a:pt x="17568" y="13827"/>
                </a:lnTo>
                <a:lnTo>
                  <a:pt x="17608" y="13780"/>
                </a:lnTo>
                <a:lnTo>
                  <a:pt x="17644" y="13735"/>
                </a:lnTo>
                <a:lnTo>
                  <a:pt x="17684" y="13691"/>
                </a:lnTo>
                <a:lnTo>
                  <a:pt x="17768" y="13596"/>
                </a:lnTo>
                <a:lnTo>
                  <a:pt x="17815" y="13554"/>
                </a:lnTo>
                <a:lnTo>
                  <a:pt x="17860" y="13507"/>
                </a:lnTo>
                <a:lnTo>
                  <a:pt x="17909" y="13462"/>
                </a:lnTo>
                <a:lnTo>
                  <a:pt x="17959" y="13420"/>
                </a:lnTo>
                <a:lnTo>
                  <a:pt x="18012" y="13375"/>
                </a:lnTo>
                <a:lnTo>
                  <a:pt x="18224" y="13201"/>
                </a:lnTo>
                <a:lnTo>
                  <a:pt x="18655" y="12860"/>
                </a:lnTo>
                <a:lnTo>
                  <a:pt x="18873" y="12689"/>
                </a:lnTo>
                <a:lnTo>
                  <a:pt x="19314" y="12357"/>
                </a:lnTo>
                <a:lnTo>
                  <a:pt x="19760" y="12031"/>
                </a:lnTo>
                <a:lnTo>
                  <a:pt x="19986" y="11873"/>
                </a:lnTo>
                <a:lnTo>
                  <a:pt x="20211" y="11713"/>
                </a:lnTo>
                <a:lnTo>
                  <a:pt x="20440" y="11558"/>
                </a:lnTo>
                <a:lnTo>
                  <a:pt x="20671" y="11400"/>
                </a:lnTo>
                <a:lnTo>
                  <a:pt x="20899" y="11250"/>
                </a:lnTo>
                <a:lnTo>
                  <a:pt x="21133" y="11100"/>
                </a:lnTo>
                <a:lnTo>
                  <a:pt x="21364" y="10947"/>
                </a:lnTo>
                <a:lnTo>
                  <a:pt x="21600" y="10803"/>
                </a:lnTo>
                <a:lnTo>
                  <a:pt x="21458" y="10571"/>
                </a:lnTo>
                <a:lnTo>
                  <a:pt x="21314" y="10345"/>
                </a:lnTo>
                <a:lnTo>
                  <a:pt x="21164" y="10116"/>
                </a:lnTo>
                <a:lnTo>
                  <a:pt x="20865" y="9664"/>
                </a:lnTo>
                <a:lnTo>
                  <a:pt x="20713" y="9440"/>
                </a:lnTo>
                <a:lnTo>
                  <a:pt x="20555" y="9217"/>
                </a:lnTo>
                <a:lnTo>
                  <a:pt x="20398" y="8996"/>
                </a:lnTo>
                <a:lnTo>
                  <a:pt x="20078" y="8554"/>
                </a:lnTo>
                <a:lnTo>
                  <a:pt x="19917" y="8338"/>
                </a:lnTo>
                <a:lnTo>
                  <a:pt x="19752" y="8120"/>
                </a:lnTo>
                <a:lnTo>
                  <a:pt x="19587" y="7904"/>
                </a:lnTo>
                <a:lnTo>
                  <a:pt x="19419" y="7691"/>
                </a:lnTo>
                <a:lnTo>
                  <a:pt x="19248" y="7475"/>
                </a:lnTo>
                <a:lnTo>
                  <a:pt x="19078" y="7265"/>
                </a:lnTo>
                <a:lnTo>
                  <a:pt x="19015" y="7191"/>
                </a:lnTo>
                <a:lnTo>
                  <a:pt x="18952" y="7120"/>
                </a:lnTo>
                <a:lnTo>
                  <a:pt x="18886" y="7054"/>
                </a:lnTo>
                <a:lnTo>
                  <a:pt x="18820" y="6994"/>
                </a:lnTo>
                <a:lnTo>
                  <a:pt x="18755" y="6936"/>
                </a:lnTo>
                <a:lnTo>
                  <a:pt x="18689" y="6883"/>
                </a:lnTo>
                <a:lnTo>
                  <a:pt x="18623" y="6834"/>
                </a:lnTo>
                <a:lnTo>
                  <a:pt x="18558" y="6791"/>
                </a:lnTo>
                <a:lnTo>
                  <a:pt x="18492" y="6752"/>
                </a:lnTo>
                <a:lnTo>
                  <a:pt x="18427" y="6720"/>
                </a:lnTo>
                <a:lnTo>
                  <a:pt x="18361" y="6691"/>
                </a:lnTo>
                <a:lnTo>
                  <a:pt x="18298" y="6668"/>
                </a:lnTo>
                <a:lnTo>
                  <a:pt x="18232" y="6647"/>
                </a:lnTo>
                <a:lnTo>
                  <a:pt x="18169" y="6634"/>
                </a:lnTo>
                <a:lnTo>
                  <a:pt x="18106" y="6626"/>
                </a:lnTo>
                <a:lnTo>
                  <a:pt x="18046" y="6623"/>
                </a:lnTo>
                <a:lnTo>
                  <a:pt x="18014" y="6626"/>
                </a:lnTo>
                <a:lnTo>
                  <a:pt x="17983" y="6626"/>
                </a:lnTo>
                <a:lnTo>
                  <a:pt x="17951" y="6631"/>
                </a:lnTo>
                <a:lnTo>
                  <a:pt x="17894" y="6642"/>
                </a:lnTo>
                <a:lnTo>
                  <a:pt x="17865" y="6649"/>
                </a:lnTo>
                <a:lnTo>
                  <a:pt x="17839" y="6660"/>
                </a:lnTo>
                <a:lnTo>
                  <a:pt x="17815" y="6670"/>
                </a:lnTo>
                <a:lnTo>
                  <a:pt x="17765" y="6694"/>
                </a:lnTo>
                <a:lnTo>
                  <a:pt x="17718" y="6723"/>
                </a:lnTo>
                <a:lnTo>
                  <a:pt x="17676" y="6752"/>
                </a:lnTo>
                <a:lnTo>
                  <a:pt x="17636" y="6789"/>
                </a:lnTo>
                <a:lnTo>
                  <a:pt x="17597" y="6823"/>
                </a:lnTo>
                <a:lnTo>
                  <a:pt x="17566" y="6865"/>
                </a:lnTo>
                <a:lnTo>
                  <a:pt x="17534" y="6905"/>
                </a:lnTo>
                <a:lnTo>
                  <a:pt x="17508" y="6947"/>
                </a:lnTo>
                <a:lnTo>
                  <a:pt x="17482" y="6991"/>
                </a:lnTo>
                <a:lnTo>
                  <a:pt x="17458" y="7033"/>
                </a:lnTo>
                <a:lnTo>
                  <a:pt x="17437" y="7078"/>
                </a:lnTo>
                <a:lnTo>
                  <a:pt x="17421" y="7120"/>
                </a:lnTo>
                <a:lnTo>
                  <a:pt x="17361" y="7265"/>
                </a:lnTo>
                <a:lnTo>
                  <a:pt x="17303" y="7404"/>
                </a:lnTo>
                <a:lnTo>
                  <a:pt x="17243" y="7541"/>
                </a:lnTo>
                <a:lnTo>
                  <a:pt x="17188" y="7673"/>
                </a:lnTo>
                <a:lnTo>
                  <a:pt x="17132" y="7799"/>
                </a:lnTo>
                <a:lnTo>
                  <a:pt x="17083" y="7922"/>
                </a:lnTo>
                <a:lnTo>
                  <a:pt x="17030" y="8038"/>
                </a:lnTo>
                <a:lnTo>
                  <a:pt x="16983" y="8151"/>
                </a:lnTo>
                <a:lnTo>
                  <a:pt x="16951" y="8222"/>
                </a:lnTo>
                <a:lnTo>
                  <a:pt x="16920" y="8291"/>
                </a:lnTo>
                <a:lnTo>
                  <a:pt x="16894" y="8356"/>
                </a:lnTo>
                <a:lnTo>
                  <a:pt x="16865" y="8420"/>
                </a:lnTo>
                <a:lnTo>
                  <a:pt x="16841" y="8480"/>
                </a:lnTo>
                <a:lnTo>
                  <a:pt x="16817" y="8535"/>
                </a:lnTo>
                <a:lnTo>
                  <a:pt x="16794" y="8588"/>
                </a:lnTo>
                <a:lnTo>
                  <a:pt x="16776" y="8633"/>
                </a:lnTo>
                <a:lnTo>
                  <a:pt x="16741" y="8704"/>
                </a:lnTo>
                <a:lnTo>
                  <a:pt x="16710" y="8775"/>
                </a:lnTo>
                <a:lnTo>
                  <a:pt x="16671" y="8846"/>
                </a:lnTo>
                <a:lnTo>
                  <a:pt x="16634" y="8911"/>
                </a:lnTo>
                <a:lnTo>
                  <a:pt x="16589" y="8975"/>
                </a:lnTo>
                <a:lnTo>
                  <a:pt x="16542" y="9038"/>
                </a:lnTo>
                <a:lnTo>
                  <a:pt x="16497" y="9096"/>
                </a:lnTo>
                <a:lnTo>
                  <a:pt x="16445" y="9156"/>
                </a:lnTo>
                <a:lnTo>
                  <a:pt x="16392" y="9211"/>
                </a:lnTo>
                <a:lnTo>
                  <a:pt x="16337" y="9267"/>
                </a:lnTo>
                <a:lnTo>
                  <a:pt x="16277" y="9319"/>
                </a:lnTo>
                <a:lnTo>
                  <a:pt x="16219" y="9372"/>
                </a:lnTo>
                <a:lnTo>
                  <a:pt x="16156" y="9416"/>
                </a:lnTo>
                <a:lnTo>
                  <a:pt x="16093" y="9464"/>
                </a:lnTo>
                <a:lnTo>
                  <a:pt x="16025" y="9509"/>
                </a:lnTo>
                <a:lnTo>
                  <a:pt x="15957" y="9548"/>
                </a:lnTo>
                <a:lnTo>
                  <a:pt x="15883" y="9590"/>
                </a:lnTo>
                <a:lnTo>
                  <a:pt x="15810" y="9627"/>
                </a:lnTo>
                <a:lnTo>
                  <a:pt x="15736" y="9661"/>
                </a:lnTo>
                <a:lnTo>
                  <a:pt x="15657" y="9695"/>
                </a:lnTo>
                <a:lnTo>
                  <a:pt x="15500" y="9753"/>
                </a:lnTo>
                <a:lnTo>
                  <a:pt x="15416" y="9777"/>
                </a:lnTo>
                <a:lnTo>
                  <a:pt x="15332" y="9798"/>
                </a:lnTo>
                <a:lnTo>
                  <a:pt x="15248" y="9822"/>
                </a:lnTo>
                <a:lnTo>
                  <a:pt x="15161" y="9837"/>
                </a:lnTo>
                <a:lnTo>
                  <a:pt x="14983" y="9864"/>
                </a:lnTo>
                <a:lnTo>
                  <a:pt x="14891" y="9874"/>
                </a:lnTo>
                <a:lnTo>
                  <a:pt x="14799" y="9882"/>
                </a:lnTo>
                <a:lnTo>
                  <a:pt x="14610" y="9887"/>
                </a:lnTo>
                <a:lnTo>
                  <a:pt x="14526" y="9887"/>
                </a:lnTo>
                <a:lnTo>
                  <a:pt x="14445" y="9882"/>
                </a:lnTo>
                <a:lnTo>
                  <a:pt x="14358" y="9877"/>
                </a:lnTo>
                <a:lnTo>
                  <a:pt x="14277" y="9869"/>
                </a:lnTo>
                <a:lnTo>
                  <a:pt x="14109" y="9848"/>
                </a:lnTo>
                <a:lnTo>
                  <a:pt x="14025" y="9835"/>
                </a:lnTo>
                <a:lnTo>
                  <a:pt x="13941" y="9819"/>
                </a:lnTo>
                <a:lnTo>
                  <a:pt x="13857" y="9798"/>
                </a:lnTo>
                <a:lnTo>
                  <a:pt x="13773" y="9779"/>
                </a:lnTo>
                <a:lnTo>
                  <a:pt x="13689" y="9758"/>
                </a:lnTo>
                <a:lnTo>
                  <a:pt x="13607" y="9732"/>
                </a:lnTo>
                <a:lnTo>
                  <a:pt x="13523" y="9706"/>
                </a:lnTo>
                <a:lnTo>
                  <a:pt x="13439" y="9677"/>
                </a:lnTo>
                <a:lnTo>
                  <a:pt x="13361" y="9648"/>
                </a:lnTo>
                <a:lnTo>
                  <a:pt x="13279" y="9616"/>
                </a:lnTo>
                <a:lnTo>
                  <a:pt x="13145" y="9558"/>
                </a:lnTo>
                <a:lnTo>
                  <a:pt x="13014" y="9495"/>
                </a:lnTo>
                <a:lnTo>
                  <a:pt x="12885" y="9427"/>
                </a:lnTo>
                <a:lnTo>
                  <a:pt x="12765" y="9353"/>
                </a:lnTo>
                <a:lnTo>
                  <a:pt x="12644" y="9277"/>
                </a:lnTo>
                <a:lnTo>
                  <a:pt x="12534" y="9198"/>
                </a:lnTo>
                <a:lnTo>
                  <a:pt x="12423" y="9117"/>
                </a:lnTo>
                <a:lnTo>
                  <a:pt x="12316" y="9027"/>
                </a:lnTo>
                <a:lnTo>
                  <a:pt x="12219" y="8938"/>
                </a:lnTo>
                <a:lnTo>
                  <a:pt x="12124" y="8846"/>
                </a:lnTo>
                <a:lnTo>
                  <a:pt x="12032" y="8751"/>
                </a:lnTo>
                <a:lnTo>
                  <a:pt x="11948" y="8654"/>
                </a:lnTo>
                <a:lnTo>
                  <a:pt x="11867" y="8551"/>
                </a:lnTo>
                <a:lnTo>
                  <a:pt x="11794" y="8446"/>
                </a:lnTo>
                <a:lnTo>
                  <a:pt x="11725" y="8343"/>
                </a:lnTo>
                <a:lnTo>
                  <a:pt x="11660" y="8235"/>
                </a:lnTo>
                <a:lnTo>
                  <a:pt x="11602" y="8128"/>
                </a:lnTo>
                <a:lnTo>
                  <a:pt x="11549" y="8020"/>
                </a:lnTo>
                <a:lnTo>
                  <a:pt x="11502" y="7907"/>
                </a:lnTo>
                <a:lnTo>
                  <a:pt x="11463" y="7796"/>
                </a:lnTo>
                <a:lnTo>
                  <a:pt x="11429" y="7686"/>
                </a:lnTo>
                <a:lnTo>
                  <a:pt x="11400" y="7570"/>
                </a:lnTo>
                <a:lnTo>
                  <a:pt x="11376" y="7457"/>
                </a:lnTo>
                <a:lnTo>
                  <a:pt x="11363" y="7341"/>
                </a:lnTo>
                <a:lnTo>
                  <a:pt x="11353" y="7228"/>
                </a:lnTo>
                <a:lnTo>
                  <a:pt x="11353" y="7118"/>
                </a:lnTo>
                <a:lnTo>
                  <a:pt x="11355" y="7002"/>
                </a:lnTo>
                <a:lnTo>
                  <a:pt x="11366" y="6889"/>
                </a:lnTo>
                <a:lnTo>
                  <a:pt x="11384" y="6778"/>
                </a:lnTo>
                <a:lnTo>
                  <a:pt x="11413" y="6668"/>
                </a:lnTo>
                <a:lnTo>
                  <a:pt x="11444" y="6557"/>
                </a:lnTo>
                <a:lnTo>
                  <a:pt x="11484" y="6449"/>
                </a:lnTo>
                <a:lnTo>
                  <a:pt x="11507" y="6394"/>
                </a:lnTo>
                <a:lnTo>
                  <a:pt x="11539" y="6339"/>
                </a:lnTo>
                <a:lnTo>
                  <a:pt x="11570" y="6281"/>
                </a:lnTo>
                <a:lnTo>
                  <a:pt x="11610" y="6221"/>
                </a:lnTo>
                <a:lnTo>
                  <a:pt x="11649" y="6158"/>
                </a:lnTo>
                <a:lnTo>
                  <a:pt x="11696" y="6094"/>
                </a:lnTo>
                <a:lnTo>
                  <a:pt x="11746" y="6031"/>
                </a:lnTo>
                <a:lnTo>
                  <a:pt x="11801" y="5966"/>
                </a:lnTo>
                <a:lnTo>
                  <a:pt x="11859" y="5897"/>
                </a:lnTo>
                <a:lnTo>
                  <a:pt x="11917" y="5831"/>
                </a:lnTo>
                <a:lnTo>
                  <a:pt x="11980" y="5760"/>
                </a:lnTo>
                <a:lnTo>
                  <a:pt x="12045" y="5692"/>
                </a:lnTo>
                <a:lnTo>
                  <a:pt x="12187" y="5550"/>
                </a:lnTo>
                <a:lnTo>
                  <a:pt x="12334" y="5408"/>
                </a:lnTo>
                <a:lnTo>
                  <a:pt x="12489" y="5266"/>
                </a:lnTo>
                <a:lnTo>
                  <a:pt x="12652" y="5124"/>
                </a:lnTo>
                <a:lnTo>
                  <a:pt x="12815" y="4979"/>
                </a:lnTo>
                <a:lnTo>
                  <a:pt x="12985" y="4842"/>
                </a:lnTo>
                <a:lnTo>
                  <a:pt x="13151" y="4708"/>
                </a:lnTo>
                <a:lnTo>
                  <a:pt x="13321" y="4577"/>
                </a:lnTo>
                <a:lnTo>
                  <a:pt x="13487" y="4450"/>
                </a:lnTo>
                <a:lnTo>
                  <a:pt x="13649" y="4329"/>
                </a:lnTo>
                <a:lnTo>
                  <a:pt x="13733" y="4266"/>
                </a:lnTo>
                <a:lnTo>
                  <a:pt x="13812" y="4201"/>
                </a:lnTo>
                <a:lnTo>
                  <a:pt x="13886" y="4132"/>
                </a:lnTo>
                <a:lnTo>
                  <a:pt x="13954" y="4064"/>
                </a:lnTo>
                <a:lnTo>
                  <a:pt x="14019" y="3993"/>
                </a:lnTo>
                <a:lnTo>
                  <a:pt x="14080" y="3919"/>
                </a:lnTo>
                <a:lnTo>
                  <a:pt x="14135" y="3845"/>
                </a:lnTo>
                <a:lnTo>
                  <a:pt x="14185" y="3769"/>
                </a:lnTo>
                <a:lnTo>
                  <a:pt x="14269" y="3611"/>
                </a:lnTo>
                <a:lnTo>
                  <a:pt x="14303" y="3535"/>
                </a:lnTo>
                <a:lnTo>
                  <a:pt x="14329" y="3456"/>
                </a:lnTo>
                <a:lnTo>
                  <a:pt x="14340" y="3414"/>
                </a:lnTo>
                <a:lnTo>
                  <a:pt x="14350" y="3377"/>
                </a:lnTo>
                <a:lnTo>
                  <a:pt x="14358" y="3335"/>
                </a:lnTo>
                <a:lnTo>
                  <a:pt x="14369" y="3296"/>
                </a:lnTo>
                <a:lnTo>
                  <a:pt x="14374" y="3256"/>
                </a:lnTo>
                <a:lnTo>
                  <a:pt x="14379" y="3214"/>
                </a:lnTo>
                <a:lnTo>
                  <a:pt x="14382" y="3175"/>
                </a:lnTo>
                <a:lnTo>
                  <a:pt x="14382" y="3064"/>
                </a:lnTo>
                <a:lnTo>
                  <a:pt x="14376" y="2996"/>
                </a:lnTo>
                <a:lnTo>
                  <a:pt x="14363" y="2928"/>
                </a:lnTo>
                <a:lnTo>
                  <a:pt x="14350" y="2854"/>
                </a:lnTo>
                <a:lnTo>
                  <a:pt x="14332" y="2788"/>
                </a:lnTo>
                <a:lnTo>
                  <a:pt x="14308" y="2720"/>
                </a:lnTo>
                <a:lnTo>
                  <a:pt x="14245" y="2588"/>
                </a:lnTo>
                <a:lnTo>
                  <a:pt x="14208" y="2525"/>
                </a:lnTo>
                <a:lnTo>
                  <a:pt x="14164" y="2462"/>
                </a:lnTo>
                <a:lnTo>
                  <a:pt x="14119" y="2401"/>
                </a:lnTo>
                <a:lnTo>
                  <a:pt x="14069" y="2338"/>
                </a:lnTo>
                <a:lnTo>
                  <a:pt x="14014" y="2283"/>
                </a:lnTo>
                <a:lnTo>
                  <a:pt x="13954" y="2225"/>
                </a:lnTo>
                <a:lnTo>
                  <a:pt x="13891" y="2167"/>
                </a:lnTo>
                <a:lnTo>
                  <a:pt x="13823" y="2112"/>
                </a:lnTo>
                <a:lnTo>
                  <a:pt x="13647" y="1973"/>
                </a:lnTo>
                <a:lnTo>
                  <a:pt x="13463" y="1833"/>
                </a:lnTo>
                <a:lnTo>
                  <a:pt x="13282" y="1691"/>
                </a:lnTo>
                <a:lnTo>
                  <a:pt x="13098" y="1555"/>
                </a:lnTo>
                <a:lnTo>
                  <a:pt x="12914" y="1420"/>
                </a:lnTo>
                <a:lnTo>
                  <a:pt x="12728" y="1286"/>
                </a:lnTo>
                <a:lnTo>
                  <a:pt x="12350" y="1018"/>
                </a:lnTo>
                <a:lnTo>
                  <a:pt x="12161" y="886"/>
                </a:lnTo>
                <a:lnTo>
                  <a:pt x="11586" y="500"/>
                </a:lnTo>
                <a:lnTo>
                  <a:pt x="11395" y="374"/>
                </a:lnTo>
                <a:lnTo>
                  <a:pt x="11200" y="247"/>
                </a:lnTo>
                <a:lnTo>
                  <a:pt x="10807" y="0"/>
                </a:lnTo>
                <a:lnTo>
                  <a:pt x="10573" y="145"/>
                </a:lnTo>
                <a:lnTo>
                  <a:pt x="10106" y="445"/>
                </a:lnTo>
                <a:lnTo>
                  <a:pt x="9877" y="597"/>
                </a:lnTo>
                <a:lnTo>
                  <a:pt x="9646" y="755"/>
                </a:lnTo>
                <a:lnTo>
                  <a:pt x="9418" y="910"/>
                </a:lnTo>
                <a:lnTo>
                  <a:pt x="9190" y="1071"/>
                </a:lnTo>
                <a:lnTo>
                  <a:pt x="8964" y="1228"/>
                </a:lnTo>
                <a:lnTo>
                  <a:pt x="8736" y="1394"/>
                </a:lnTo>
                <a:lnTo>
                  <a:pt x="8512" y="1557"/>
                </a:lnTo>
                <a:lnTo>
                  <a:pt x="8292" y="1725"/>
                </a:lnTo>
                <a:lnTo>
                  <a:pt x="8069" y="1891"/>
                </a:lnTo>
                <a:lnTo>
                  <a:pt x="7851" y="2062"/>
                </a:lnTo>
                <a:lnTo>
                  <a:pt x="7633" y="2236"/>
                </a:lnTo>
                <a:lnTo>
                  <a:pt x="7415" y="2407"/>
                </a:lnTo>
                <a:lnTo>
                  <a:pt x="7200" y="2583"/>
                </a:lnTo>
                <a:lnTo>
                  <a:pt x="7119" y="2651"/>
                </a:lnTo>
                <a:lnTo>
                  <a:pt x="7043" y="2722"/>
                </a:lnTo>
                <a:lnTo>
                  <a:pt x="6972" y="2793"/>
                </a:lnTo>
                <a:lnTo>
                  <a:pt x="6906" y="2867"/>
                </a:lnTo>
                <a:lnTo>
                  <a:pt x="6846" y="2941"/>
                </a:lnTo>
                <a:lnTo>
                  <a:pt x="6791" y="3012"/>
                </a:lnTo>
                <a:lnTo>
                  <a:pt x="6741" y="3085"/>
                </a:lnTo>
                <a:lnTo>
                  <a:pt x="6696" y="3156"/>
                </a:lnTo>
                <a:lnTo>
                  <a:pt x="6659" y="3230"/>
                </a:lnTo>
                <a:lnTo>
                  <a:pt x="6628" y="3301"/>
                </a:lnTo>
                <a:lnTo>
                  <a:pt x="6615" y="3338"/>
                </a:lnTo>
                <a:lnTo>
                  <a:pt x="6602" y="3372"/>
                </a:lnTo>
                <a:lnTo>
                  <a:pt x="6591" y="3409"/>
                </a:lnTo>
                <a:lnTo>
                  <a:pt x="6575" y="3477"/>
                </a:lnTo>
                <a:lnTo>
                  <a:pt x="6567" y="3514"/>
                </a:lnTo>
                <a:lnTo>
                  <a:pt x="6565" y="3546"/>
                </a:lnTo>
                <a:lnTo>
                  <a:pt x="6562" y="3580"/>
                </a:lnTo>
                <a:lnTo>
                  <a:pt x="6560" y="3611"/>
                </a:lnTo>
                <a:lnTo>
                  <a:pt x="6560" y="3646"/>
                </a:lnTo>
                <a:lnTo>
                  <a:pt x="6562" y="3677"/>
                </a:lnTo>
                <a:lnTo>
                  <a:pt x="6567" y="3711"/>
                </a:lnTo>
                <a:lnTo>
                  <a:pt x="6581" y="3767"/>
                </a:lnTo>
                <a:lnTo>
                  <a:pt x="6594" y="3814"/>
                </a:lnTo>
                <a:lnTo>
                  <a:pt x="6612" y="3861"/>
                </a:lnTo>
                <a:lnTo>
                  <a:pt x="6633" y="3909"/>
                </a:lnTo>
                <a:lnTo>
                  <a:pt x="6662" y="3948"/>
                </a:lnTo>
                <a:lnTo>
                  <a:pt x="6688" y="3988"/>
                </a:lnTo>
                <a:lnTo>
                  <a:pt x="6722" y="4024"/>
                </a:lnTo>
                <a:lnTo>
                  <a:pt x="6754" y="4059"/>
                </a:lnTo>
                <a:lnTo>
                  <a:pt x="6791" y="4090"/>
                </a:lnTo>
                <a:lnTo>
                  <a:pt x="6825" y="4119"/>
                </a:lnTo>
                <a:lnTo>
                  <a:pt x="6864" y="4143"/>
                </a:lnTo>
                <a:lnTo>
                  <a:pt x="6903" y="4169"/>
                </a:lnTo>
                <a:lnTo>
                  <a:pt x="6940" y="4190"/>
                </a:lnTo>
                <a:lnTo>
                  <a:pt x="6980" y="4214"/>
                </a:lnTo>
                <a:lnTo>
                  <a:pt x="7016" y="4230"/>
                </a:lnTo>
                <a:lnTo>
                  <a:pt x="7056" y="4245"/>
                </a:lnTo>
                <a:lnTo>
                  <a:pt x="7203" y="4306"/>
                </a:lnTo>
                <a:lnTo>
                  <a:pt x="7344" y="4366"/>
                </a:lnTo>
                <a:lnTo>
                  <a:pt x="7483" y="4424"/>
                </a:lnTo>
                <a:lnTo>
                  <a:pt x="7617" y="4482"/>
                </a:lnTo>
                <a:lnTo>
                  <a:pt x="7749" y="4540"/>
                </a:lnTo>
                <a:lnTo>
                  <a:pt x="7872" y="4592"/>
                </a:lnTo>
                <a:lnTo>
                  <a:pt x="7990" y="4642"/>
                </a:lnTo>
                <a:lnTo>
                  <a:pt x="8103" y="4692"/>
                </a:lnTo>
                <a:lnTo>
                  <a:pt x="8171" y="4721"/>
                </a:lnTo>
                <a:lnTo>
                  <a:pt x="8237" y="4753"/>
                </a:lnTo>
                <a:lnTo>
                  <a:pt x="8300" y="4779"/>
                </a:lnTo>
                <a:lnTo>
                  <a:pt x="8360" y="4806"/>
                </a:lnTo>
                <a:lnTo>
                  <a:pt x="8415" y="4829"/>
                </a:lnTo>
                <a:lnTo>
                  <a:pt x="8468" y="4850"/>
                </a:lnTo>
                <a:lnTo>
                  <a:pt x="8518" y="4874"/>
                </a:lnTo>
                <a:lnTo>
                  <a:pt x="8565" y="4892"/>
                </a:lnTo>
                <a:lnTo>
                  <a:pt x="8670" y="4940"/>
                </a:lnTo>
                <a:lnTo>
                  <a:pt x="8770" y="4995"/>
                </a:lnTo>
                <a:lnTo>
                  <a:pt x="8864" y="5055"/>
                </a:lnTo>
                <a:lnTo>
                  <a:pt x="8959" y="5119"/>
                </a:lnTo>
                <a:lnTo>
                  <a:pt x="9045" y="5190"/>
                </a:lnTo>
                <a:lnTo>
                  <a:pt x="9129" y="5266"/>
                </a:lnTo>
                <a:lnTo>
                  <a:pt x="9205" y="5347"/>
                </a:lnTo>
                <a:lnTo>
                  <a:pt x="9284" y="5434"/>
                </a:lnTo>
                <a:lnTo>
                  <a:pt x="9352" y="5524"/>
                </a:lnTo>
                <a:lnTo>
                  <a:pt x="9418" y="5618"/>
                </a:lnTo>
                <a:lnTo>
                  <a:pt x="9478" y="5721"/>
                </a:lnTo>
                <a:lnTo>
                  <a:pt x="9531" y="5823"/>
                </a:lnTo>
                <a:lnTo>
                  <a:pt x="9583" y="5931"/>
                </a:lnTo>
                <a:lnTo>
                  <a:pt x="9628" y="6042"/>
                </a:lnTo>
                <a:lnTo>
                  <a:pt x="9667" y="6158"/>
                </a:lnTo>
                <a:lnTo>
                  <a:pt x="9707" y="6276"/>
                </a:lnTo>
                <a:lnTo>
                  <a:pt x="9736" y="6394"/>
                </a:lnTo>
                <a:lnTo>
                  <a:pt x="9762" y="6518"/>
                </a:lnTo>
                <a:lnTo>
                  <a:pt x="9783" y="6642"/>
                </a:lnTo>
                <a:lnTo>
                  <a:pt x="9809" y="6899"/>
                </a:lnTo>
                <a:lnTo>
                  <a:pt x="9812" y="7031"/>
                </a:lnTo>
                <a:lnTo>
                  <a:pt x="9812" y="7165"/>
                </a:lnTo>
                <a:lnTo>
                  <a:pt x="9791" y="7438"/>
                </a:lnTo>
                <a:lnTo>
                  <a:pt x="9772" y="7573"/>
                </a:lnTo>
                <a:lnTo>
                  <a:pt x="9751" y="7709"/>
                </a:lnTo>
                <a:lnTo>
                  <a:pt x="9720" y="7849"/>
                </a:lnTo>
                <a:lnTo>
                  <a:pt x="9686" y="7986"/>
                </a:lnTo>
                <a:lnTo>
                  <a:pt x="9644" y="8122"/>
                </a:lnTo>
                <a:lnTo>
                  <a:pt x="9596" y="8264"/>
                </a:lnTo>
                <a:lnTo>
                  <a:pt x="9541" y="8401"/>
                </a:lnTo>
                <a:lnTo>
                  <a:pt x="9499" y="8506"/>
                </a:lnTo>
                <a:lnTo>
                  <a:pt x="9450" y="8612"/>
                </a:lnTo>
                <a:lnTo>
                  <a:pt x="9397" y="8717"/>
                </a:lnTo>
                <a:lnTo>
                  <a:pt x="9342" y="8814"/>
                </a:lnTo>
                <a:lnTo>
                  <a:pt x="9287" y="8914"/>
                </a:lnTo>
                <a:lnTo>
                  <a:pt x="9226" y="9009"/>
                </a:lnTo>
                <a:lnTo>
                  <a:pt x="9163" y="9101"/>
                </a:lnTo>
                <a:lnTo>
                  <a:pt x="9100" y="9190"/>
                </a:lnTo>
                <a:lnTo>
                  <a:pt x="8964" y="9364"/>
                </a:lnTo>
                <a:lnTo>
                  <a:pt x="8893" y="9443"/>
                </a:lnTo>
                <a:lnTo>
                  <a:pt x="8820" y="9522"/>
                </a:lnTo>
                <a:lnTo>
                  <a:pt x="8741" y="9595"/>
                </a:lnTo>
                <a:lnTo>
                  <a:pt x="8665" y="9666"/>
                </a:lnTo>
                <a:lnTo>
                  <a:pt x="8586" y="9735"/>
                </a:lnTo>
                <a:lnTo>
                  <a:pt x="8507" y="9800"/>
                </a:lnTo>
                <a:lnTo>
                  <a:pt x="8426" y="9864"/>
                </a:lnTo>
                <a:lnTo>
                  <a:pt x="8342" y="9921"/>
                </a:lnTo>
                <a:lnTo>
                  <a:pt x="8258" y="9977"/>
                </a:lnTo>
                <a:lnTo>
                  <a:pt x="8171" y="10029"/>
                </a:lnTo>
                <a:lnTo>
                  <a:pt x="8082" y="10077"/>
                </a:lnTo>
                <a:lnTo>
                  <a:pt x="7995" y="10119"/>
                </a:lnTo>
                <a:lnTo>
                  <a:pt x="7909" y="10158"/>
                </a:lnTo>
                <a:lnTo>
                  <a:pt x="7817" y="10198"/>
                </a:lnTo>
                <a:lnTo>
                  <a:pt x="7725" y="10227"/>
                </a:lnTo>
                <a:lnTo>
                  <a:pt x="7636" y="10256"/>
                </a:lnTo>
                <a:lnTo>
                  <a:pt x="7541" y="10279"/>
                </a:lnTo>
                <a:lnTo>
                  <a:pt x="7449" y="10300"/>
                </a:lnTo>
                <a:lnTo>
                  <a:pt x="7355" y="10313"/>
                </a:lnTo>
                <a:lnTo>
                  <a:pt x="7263" y="10327"/>
                </a:lnTo>
                <a:lnTo>
                  <a:pt x="7171" y="10334"/>
                </a:lnTo>
                <a:lnTo>
                  <a:pt x="7074" y="10337"/>
                </a:lnTo>
                <a:lnTo>
                  <a:pt x="6987" y="10334"/>
                </a:lnTo>
                <a:lnTo>
                  <a:pt x="6896" y="10327"/>
                </a:lnTo>
                <a:lnTo>
                  <a:pt x="6809" y="10316"/>
                </a:lnTo>
                <a:lnTo>
                  <a:pt x="6725" y="10300"/>
                </a:lnTo>
                <a:lnTo>
                  <a:pt x="6638" y="10282"/>
                </a:lnTo>
                <a:lnTo>
                  <a:pt x="6552" y="10261"/>
                </a:lnTo>
                <a:lnTo>
                  <a:pt x="6470" y="10232"/>
                </a:lnTo>
                <a:lnTo>
                  <a:pt x="6389" y="10200"/>
                </a:lnTo>
                <a:lnTo>
                  <a:pt x="6334" y="10174"/>
                </a:lnTo>
                <a:lnTo>
                  <a:pt x="6276" y="10148"/>
                </a:lnTo>
                <a:lnTo>
                  <a:pt x="6155" y="10074"/>
                </a:lnTo>
                <a:lnTo>
                  <a:pt x="6095" y="10032"/>
                </a:lnTo>
                <a:lnTo>
                  <a:pt x="6032" y="9985"/>
                </a:lnTo>
                <a:lnTo>
                  <a:pt x="5966" y="9932"/>
                </a:lnTo>
                <a:lnTo>
                  <a:pt x="5901" y="9882"/>
                </a:lnTo>
                <a:lnTo>
                  <a:pt x="5832" y="9824"/>
                </a:lnTo>
                <a:lnTo>
                  <a:pt x="5764" y="9764"/>
                </a:lnTo>
                <a:lnTo>
                  <a:pt x="5696" y="9701"/>
                </a:lnTo>
                <a:lnTo>
                  <a:pt x="5628" y="9635"/>
                </a:lnTo>
                <a:lnTo>
                  <a:pt x="5489" y="9495"/>
                </a:lnTo>
                <a:lnTo>
                  <a:pt x="5205" y="9190"/>
                </a:lnTo>
                <a:lnTo>
                  <a:pt x="5063" y="9027"/>
                </a:lnTo>
                <a:lnTo>
                  <a:pt x="4924" y="8861"/>
                </a:lnTo>
                <a:lnTo>
                  <a:pt x="4783" y="8693"/>
                </a:lnTo>
                <a:lnTo>
                  <a:pt x="4649" y="8527"/>
                </a:lnTo>
                <a:lnTo>
                  <a:pt x="4517" y="8356"/>
                </a:lnTo>
                <a:lnTo>
                  <a:pt x="4397" y="8191"/>
                </a:lnTo>
                <a:lnTo>
                  <a:pt x="4276" y="8030"/>
                </a:lnTo>
                <a:lnTo>
                  <a:pt x="4213" y="7943"/>
                </a:lnTo>
                <a:lnTo>
                  <a:pt x="4145" y="7862"/>
                </a:lnTo>
                <a:lnTo>
                  <a:pt x="4076" y="7786"/>
                </a:lnTo>
                <a:lnTo>
                  <a:pt x="4006" y="7717"/>
                </a:lnTo>
                <a:lnTo>
                  <a:pt x="3932" y="7652"/>
                </a:lnTo>
                <a:lnTo>
                  <a:pt x="3856" y="7591"/>
                </a:lnTo>
                <a:lnTo>
                  <a:pt x="3782" y="7536"/>
                </a:lnTo>
                <a:lnTo>
                  <a:pt x="3704" y="7483"/>
                </a:lnTo>
                <a:lnTo>
                  <a:pt x="3628" y="7441"/>
                </a:lnTo>
                <a:lnTo>
                  <a:pt x="3549" y="7402"/>
                </a:lnTo>
                <a:lnTo>
                  <a:pt x="3470" y="7370"/>
                </a:lnTo>
                <a:lnTo>
                  <a:pt x="3428" y="7354"/>
                </a:lnTo>
                <a:lnTo>
                  <a:pt x="3389" y="7341"/>
                </a:lnTo>
                <a:lnTo>
                  <a:pt x="3349" y="7331"/>
                </a:lnTo>
                <a:lnTo>
                  <a:pt x="3307" y="7320"/>
                </a:lnTo>
                <a:lnTo>
                  <a:pt x="3265" y="7312"/>
                </a:lnTo>
                <a:lnTo>
                  <a:pt x="3187" y="7302"/>
                </a:lnTo>
                <a:lnTo>
                  <a:pt x="3147" y="7294"/>
                </a:lnTo>
                <a:lnTo>
                  <a:pt x="3105" y="7291"/>
                </a:lnTo>
                <a:lnTo>
                  <a:pt x="3063" y="7291"/>
                </a:lnTo>
                <a:lnTo>
                  <a:pt x="2995" y="7294"/>
                </a:lnTo>
                <a:lnTo>
                  <a:pt x="2927" y="7302"/>
                </a:lnTo>
                <a:lnTo>
                  <a:pt x="2858" y="7312"/>
                </a:lnTo>
                <a:lnTo>
                  <a:pt x="2790" y="7328"/>
                </a:lnTo>
                <a:lnTo>
                  <a:pt x="2725" y="7349"/>
                </a:lnTo>
                <a:lnTo>
                  <a:pt x="2659" y="7373"/>
                </a:lnTo>
                <a:lnTo>
                  <a:pt x="2593" y="7402"/>
                </a:lnTo>
                <a:lnTo>
                  <a:pt x="2530" y="7436"/>
                </a:lnTo>
                <a:lnTo>
                  <a:pt x="2467" y="7473"/>
                </a:lnTo>
                <a:lnTo>
                  <a:pt x="2404" y="7515"/>
                </a:lnTo>
                <a:lnTo>
                  <a:pt x="2347" y="7562"/>
                </a:lnTo>
                <a:lnTo>
                  <a:pt x="2286" y="7609"/>
                </a:lnTo>
                <a:lnTo>
                  <a:pt x="2229" y="7665"/>
                </a:lnTo>
                <a:lnTo>
                  <a:pt x="2171" y="7723"/>
                </a:lnTo>
                <a:lnTo>
                  <a:pt x="2116" y="7786"/>
                </a:lnTo>
                <a:lnTo>
                  <a:pt x="2061" y="7851"/>
                </a:lnTo>
                <a:lnTo>
                  <a:pt x="1788" y="8209"/>
                </a:lnTo>
                <a:lnTo>
                  <a:pt x="1654" y="8385"/>
                </a:lnTo>
                <a:lnTo>
                  <a:pt x="1386" y="8748"/>
                </a:lnTo>
                <a:lnTo>
                  <a:pt x="1123" y="9117"/>
                </a:lnTo>
                <a:lnTo>
                  <a:pt x="992" y="9303"/>
                </a:lnTo>
                <a:lnTo>
                  <a:pt x="864" y="9487"/>
                </a:lnTo>
                <a:lnTo>
                  <a:pt x="738" y="9672"/>
                </a:lnTo>
                <a:lnTo>
                  <a:pt x="486" y="10050"/>
                </a:lnTo>
                <a:lnTo>
                  <a:pt x="365" y="10240"/>
                </a:lnTo>
                <a:lnTo>
                  <a:pt x="241" y="10429"/>
                </a:lnTo>
                <a:lnTo>
                  <a:pt x="121" y="10621"/>
                </a:lnTo>
                <a:lnTo>
                  <a:pt x="0" y="10811"/>
                </a:lnTo>
                <a:lnTo>
                  <a:pt x="194" y="10932"/>
                </a:lnTo>
                <a:lnTo>
                  <a:pt x="577" y="11179"/>
                </a:lnTo>
                <a:lnTo>
                  <a:pt x="766" y="11305"/>
                </a:lnTo>
                <a:lnTo>
                  <a:pt x="958" y="11431"/>
                </a:lnTo>
                <a:lnTo>
                  <a:pt x="1144" y="11560"/>
                </a:lnTo>
                <a:lnTo>
                  <a:pt x="1522" y="11818"/>
                </a:lnTo>
                <a:lnTo>
                  <a:pt x="1709" y="11949"/>
                </a:lnTo>
                <a:lnTo>
                  <a:pt x="2082" y="12218"/>
                </a:lnTo>
                <a:lnTo>
                  <a:pt x="2263" y="12352"/>
                </a:lnTo>
                <a:lnTo>
                  <a:pt x="2446" y="12489"/>
                </a:lnTo>
                <a:lnTo>
                  <a:pt x="2627" y="12625"/>
                </a:lnTo>
                <a:lnTo>
                  <a:pt x="2809" y="12767"/>
                </a:lnTo>
                <a:lnTo>
                  <a:pt x="2987" y="12907"/>
                </a:lnTo>
                <a:lnTo>
                  <a:pt x="3074" y="12975"/>
                </a:lnTo>
                <a:lnTo>
                  <a:pt x="3152" y="13046"/>
                </a:lnTo>
                <a:lnTo>
                  <a:pt x="3229" y="13123"/>
                </a:lnTo>
                <a:lnTo>
                  <a:pt x="3297" y="13199"/>
                </a:lnTo>
                <a:lnTo>
                  <a:pt x="3360" y="13278"/>
                </a:lnTo>
                <a:lnTo>
                  <a:pt x="3420" y="13359"/>
                </a:lnTo>
                <a:lnTo>
                  <a:pt x="3446" y="13399"/>
                </a:lnTo>
                <a:lnTo>
                  <a:pt x="3473" y="13443"/>
                </a:lnTo>
                <a:lnTo>
                  <a:pt x="3496" y="13486"/>
                </a:lnTo>
                <a:lnTo>
                  <a:pt x="3520" y="13525"/>
                </a:lnTo>
                <a:lnTo>
                  <a:pt x="3544" y="13570"/>
                </a:lnTo>
                <a:lnTo>
                  <a:pt x="3562" y="13614"/>
                </a:lnTo>
                <a:lnTo>
                  <a:pt x="3580" y="13657"/>
                </a:lnTo>
                <a:lnTo>
                  <a:pt x="3601" y="13701"/>
                </a:lnTo>
                <a:lnTo>
                  <a:pt x="3617" y="13746"/>
                </a:lnTo>
                <a:lnTo>
                  <a:pt x="3630" y="13788"/>
                </a:lnTo>
                <a:lnTo>
                  <a:pt x="3643" y="13835"/>
                </a:lnTo>
                <a:lnTo>
                  <a:pt x="3654" y="13880"/>
                </a:lnTo>
                <a:lnTo>
                  <a:pt x="3667" y="13927"/>
                </a:lnTo>
                <a:lnTo>
                  <a:pt x="3683" y="14017"/>
                </a:lnTo>
                <a:lnTo>
                  <a:pt x="3688" y="14064"/>
                </a:lnTo>
                <a:lnTo>
                  <a:pt x="3693" y="14109"/>
                </a:lnTo>
                <a:lnTo>
                  <a:pt x="3696" y="14156"/>
                </a:lnTo>
                <a:lnTo>
                  <a:pt x="3696" y="14304"/>
                </a:lnTo>
                <a:lnTo>
                  <a:pt x="3680" y="14461"/>
                </a:lnTo>
                <a:lnTo>
                  <a:pt x="3659" y="14561"/>
                </a:lnTo>
                <a:lnTo>
                  <a:pt x="3646" y="14614"/>
                </a:lnTo>
                <a:lnTo>
                  <a:pt x="3633" y="14664"/>
                </a:lnTo>
                <a:lnTo>
                  <a:pt x="3617" y="14717"/>
                </a:lnTo>
                <a:lnTo>
                  <a:pt x="3601" y="14766"/>
                </a:lnTo>
                <a:lnTo>
                  <a:pt x="3578" y="14814"/>
                </a:lnTo>
                <a:lnTo>
                  <a:pt x="3559" y="14866"/>
                </a:lnTo>
                <a:lnTo>
                  <a:pt x="3538" y="14914"/>
                </a:lnTo>
                <a:lnTo>
                  <a:pt x="3512" y="14964"/>
                </a:lnTo>
                <a:lnTo>
                  <a:pt x="3486" y="15011"/>
                </a:lnTo>
                <a:lnTo>
                  <a:pt x="3457" y="15061"/>
                </a:lnTo>
                <a:lnTo>
                  <a:pt x="3428" y="15108"/>
                </a:lnTo>
                <a:lnTo>
                  <a:pt x="3397" y="15156"/>
                </a:lnTo>
                <a:lnTo>
                  <a:pt x="3365" y="15200"/>
                </a:lnTo>
                <a:lnTo>
                  <a:pt x="3297" y="15295"/>
                </a:lnTo>
                <a:lnTo>
                  <a:pt x="3257" y="15337"/>
                </a:lnTo>
                <a:lnTo>
                  <a:pt x="3221" y="15385"/>
                </a:lnTo>
                <a:lnTo>
                  <a:pt x="3179" y="15429"/>
                </a:lnTo>
                <a:lnTo>
                  <a:pt x="3139" y="15474"/>
                </a:lnTo>
                <a:lnTo>
                  <a:pt x="3095" y="15513"/>
                </a:lnTo>
                <a:lnTo>
                  <a:pt x="3047" y="15558"/>
                </a:lnTo>
                <a:lnTo>
                  <a:pt x="3000" y="15600"/>
                </a:lnTo>
                <a:lnTo>
                  <a:pt x="2956" y="15640"/>
                </a:lnTo>
                <a:lnTo>
                  <a:pt x="2903" y="15682"/>
                </a:lnTo>
                <a:lnTo>
                  <a:pt x="2853" y="15719"/>
                </a:lnTo>
                <a:lnTo>
                  <a:pt x="2612" y="15900"/>
                </a:lnTo>
                <a:lnTo>
                  <a:pt x="2425" y="16040"/>
                </a:lnTo>
                <a:lnTo>
                  <a:pt x="2244" y="16184"/>
                </a:lnTo>
                <a:lnTo>
                  <a:pt x="2071" y="16324"/>
                </a:lnTo>
                <a:lnTo>
                  <a:pt x="1906" y="16463"/>
                </a:lnTo>
                <a:lnTo>
                  <a:pt x="1746" y="16600"/>
                </a:lnTo>
                <a:lnTo>
                  <a:pt x="1599" y="16734"/>
                </a:lnTo>
                <a:lnTo>
                  <a:pt x="1459" y="16865"/>
                </a:lnTo>
                <a:lnTo>
                  <a:pt x="1331" y="16992"/>
                </a:lnTo>
                <a:lnTo>
                  <a:pt x="1210" y="17115"/>
                </a:lnTo>
                <a:lnTo>
                  <a:pt x="1105" y="17231"/>
                </a:lnTo>
                <a:lnTo>
                  <a:pt x="1011" y="17342"/>
                </a:lnTo>
                <a:lnTo>
                  <a:pt x="969" y="17394"/>
                </a:lnTo>
                <a:lnTo>
                  <a:pt x="929" y="17444"/>
                </a:lnTo>
                <a:lnTo>
                  <a:pt x="895" y="17494"/>
                </a:lnTo>
                <a:lnTo>
                  <a:pt x="861" y="17541"/>
                </a:lnTo>
                <a:lnTo>
                  <a:pt x="832" y="17586"/>
                </a:lnTo>
                <a:lnTo>
                  <a:pt x="806" y="17628"/>
                </a:lnTo>
                <a:lnTo>
                  <a:pt x="787" y="17670"/>
                </a:lnTo>
                <a:lnTo>
                  <a:pt x="769" y="17707"/>
                </a:lnTo>
                <a:lnTo>
                  <a:pt x="735" y="17799"/>
                </a:lnTo>
                <a:lnTo>
                  <a:pt x="709" y="17889"/>
                </a:lnTo>
                <a:lnTo>
                  <a:pt x="688" y="17981"/>
                </a:lnTo>
                <a:lnTo>
                  <a:pt x="675" y="18073"/>
                </a:lnTo>
                <a:lnTo>
                  <a:pt x="667" y="18165"/>
                </a:lnTo>
                <a:lnTo>
                  <a:pt x="664" y="18260"/>
                </a:lnTo>
                <a:lnTo>
                  <a:pt x="667" y="18352"/>
                </a:lnTo>
                <a:lnTo>
                  <a:pt x="675" y="18446"/>
                </a:lnTo>
                <a:lnTo>
                  <a:pt x="711" y="18636"/>
                </a:lnTo>
                <a:lnTo>
                  <a:pt x="738" y="18730"/>
                </a:lnTo>
                <a:lnTo>
                  <a:pt x="769" y="18825"/>
                </a:lnTo>
                <a:lnTo>
                  <a:pt x="803" y="18917"/>
                </a:lnTo>
                <a:lnTo>
                  <a:pt x="845" y="19012"/>
                </a:lnTo>
                <a:lnTo>
                  <a:pt x="892" y="19101"/>
                </a:lnTo>
                <a:lnTo>
                  <a:pt x="942" y="19191"/>
                </a:lnTo>
                <a:lnTo>
                  <a:pt x="1000" y="19283"/>
                </a:lnTo>
                <a:lnTo>
                  <a:pt x="1060" y="19370"/>
                </a:lnTo>
                <a:lnTo>
                  <a:pt x="1126" y="19454"/>
                </a:lnTo>
                <a:lnTo>
                  <a:pt x="1194" y="19540"/>
                </a:lnTo>
                <a:lnTo>
                  <a:pt x="1268" y="19622"/>
                </a:lnTo>
                <a:lnTo>
                  <a:pt x="1347" y="19701"/>
                </a:lnTo>
                <a:lnTo>
                  <a:pt x="1431" y="19782"/>
                </a:lnTo>
                <a:lnTo>
                  <a:pt x="1517" y="19859"/>
                </a:lnTo>
                <a:lnTo>
                  <a:pt x="1606" y="19930"/>
                </a:lnTo>
                <a:lnTo>
                  <a:pt x="1704" y="20001"/>
                </a:lnTo>
                <a:lnTo>
                  <a:pt x="1801" y="20069"/>
                </a:lnTo>
                <a:lnTo>
                  <a:pt x="1906" y="20132"/>
                </a:lnTo>
                <a:lnTo>
                  <a:pt x="2008" y="20195"/>
                </a:lnTo>
                <a:lnTo>
                  <a:pt x="2118" y="20253"/>
                </a:lnTo>
                <a:lnTo>
                  <a:pt x="2234" y="20309"/>
                </a:lnTo>
                <a:lnTo>
                  <a:pt x="2349" y="20358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7E5C18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38100" dir="8100000">
              <a:srgbClr val="000000">
                <a:alpha val="28000"/>
              </a:srgbClr>
            </a:outerShdw>
          </a:effectLst>
        </p:spPr>
        <p:txBody>
          <a:bodyPr lIns="45719" rIns="45719"/>
          <a:lstStyle/>
          <a:p>
            <a:pPr>
              <a:defRPr sz="1700">
                <a:solidFill>
                  <a:srgbClr val="262626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sp>
        <p:nvSpPr>
          <p:cNvPr id="454" name="Freeform 8"/>
          <p:cNvSpPr/>
          <p:nvPr/>
        </p:nvSpPr>
        <p:spPr>
          <a:xfrm flipH="1" rot="18900000">
            <a:off x="5017031" y="2390006"/>
            <a:ext cx="2081578" cy="2151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268" y="13648"/>
                </a:moveTo>
                <a:lnTo>
                  <a:pt x="17400" y="13816"/>
                </a:lnTo>
                <a:lnTo>
                  <a:pt x="17471" y="13890"/>
                </a:lnTo>
                <a:lnTo>
                  <a:pt x="17542" y="13960"/>
                </a:lnTo>
                <a:lnTo>
                  <a:pt x="17613" y="14026"/>
                </a:lnTo>
                <a:lnTo>
                  <a:pt x="17687" y="14086"/>
                </a:lnTo>
                <a:lnTo>
                  <a:pt x="17763" y="14141"/>
                </a:lnTo>
                <a:lnTo>
                  <a:pt x="17840" y="14189"/>
                </a:lnTo>
                <a:lnTo>
                  <a:pt x="17919" y="14233"/>
                </a:lnTo>
                <a:lnTo>
                  <a:pt x="17998" y="14275"/>
                </a:lnTo>
                <a:lnTo>
                  <a:pt x="18077" y="14306"/>
                </a:lnTo>
                <a:lnTo>
                  <a:pt x="18119" y="14320"/>
                </a:lnTo>
                <a:lnTo>
                  <a:pt x="18158" y="14335"/>
                </a:lnTo>
                <a:lnTo>
                  <a:pt x="18198" y="14346"/>
                </a:lnTo>
                <a:lnTo>
                  <a:pt x="18237" y="14354"/>
                </a:lnTo>
                <a:lnTo>
                  <a:pt x="18322" y="14369"/>
                </a:lnTo>
                <a:lnTo>
                  <a:pt x="18361" y="14375"/>
                </a:lnTo>
                <a:lnTo>
                  <a:pt x="18440" y="14380"/>
                </a:lnTo>
                <a:lnTo>
                  <a:pt x="18482" y="14383"/>
                </a:lnTo>
                <a:lnTo>
                  <a:pt x="18551" y="14380"/>
                </a:lnTo>
                <a:lnTo>
                  <a:pt x="18619" y="14372"/>
                </a:lnTo>
                <a:lnTo>
                  <a:pt x="18688" y="14362"/>
                </a:lnTo>
                <a:lnTo>
                  <a:pt x="18756" y="14346"/>
                </a:lnTo>
                <a:lnTo>
                  <a:pt x="18822" y="14327"/>
                </a:lnTo>
                <a:lnTo>
                  <a:pt x="18954" y="14275"/>
                </a:lnTo>
                <a:lnTo>
                  <a:pt x="19017" y="14241"/>
                </a:lnTo>
                <a:lnTo>
                  <a:pt x="19080" y="14204"/>
                </a:lnTo>
                <a:lnTo>
                  <a:pt x="19143" y="14162"/>
                </a:lnTo>
                <a:lnTo>
                  <a:pt x="19264" y="14068"/>
                </a:lnTo>
                <a:lnTo>
                  <a:pt x="19322" y="14013"/>
                </a:lnTo>
                <a:lnTo>
                  <a:pt x="19380" y="13953"/>
                </a:lnTo>
                <a:lnTo>
                  <a:pt x="19433" y="13892"/>
                </a:lnTo>
                <a:lnTo>
                  <a:pt x="19488" y="13824"/>
                </a:lnTo>
                <a:lnTo>
                  <a:pt x="19628" y="13646"/>
                </a:lnTo>
                <a:lnTo>
                  <a:pt x="19767" y="13462"/>
                </a:lnTo>
                <a:lnTo>
                  <a:pt x="19907" y="13281"/>
                </a:lnTo>
                <a:lnTo>
                  <a:pt x="20044" y="13095"/>
                </a:lnTo>
                <a:lnTo>
                  <a:pt x="20181" y="12914"/>
                </a:lnTo>
                <a:lnTo>
                  <a:pt x="20315" y="12728"/>
                </a:lnTo>
                <a:lnTo>
                  <a:pt x="20584" y="12351"/>
                </a:lnTo>
                <a:lnTo>
                  <a:pt x="20715" y="12162"/>
                </a:lnTo>
                <a:lnTo>
                  <a:pt x="21102" y="11588"/>
                </a:lnTo>
                <a:lnTo>
                  <a:pt x="21226" y="11394"/>
                </a:lnTo>
                <a:lnTo>
                  <a:pt x="21352" y="11200"/>
                </a:lnTo>
                <a:lnTo>
                  <a:pt x="21600" y="10807"/>
                </a:lnTo>
                <a:lnTo>
                  <a:pt x="21453" y="10573"/>
                </a:lnTo>
                <a:lnTo>
                  <a:pt x="21305" y="10337"/>
                </a:lnTo>
                <a:lnTo>
                  <a:pt x="20847" y="9645"/>
                </a:lnTo>
                <a:lnTo>
                  <a:pt x="20689" y="9417"/>
                </a:lnTo>
                <a:lnTo>
                  <a:pt x="20531" y="9186"/>
                </a:lnTo>
                <a:lnTo>
                  <a:pt x="20370" y="8961"/>
                </a:lnTo>
                <a:lnTo>
                  <a:pt x="20207" y="8735"/>
                </a:lnTo>
                <a:lnTo>
                  <a:pt x="20044" y="8513"/>
                </a:lnTo>
                <a:lnTo>
                  <a:pt x="19875" y="8290"/>
                </a:lnTo>
                <a:lnTo>
                  <a:pt x="19707" y="8070"/>
                </a:lnTo>
                <a:lnTo>
                  <a:pt x="19536" y="7852"/>
                </a:lnTo>
                <a:lnTo>
                  <a:pt x="19364" y="7632"/>
                </a:lnTo>
                <a:lnTo>
                  <a:pt x="19193" y="7417"/>
                </a:lnTo>
                <a:lnTo>
                  <a:pt x="19017" y="7199"/>
                </a:lnTo>
                <a:lnTo>
                  <a:pt x="18954" y="7126"/>
                </a:lnTo>
                <a:lnTo>
                  <a:pt x="18890" y="7055"/>
                </a:lnTo>
                <a:lnTo>
                  <a:pt x="18825" y="6989"/>
                </a:lnTo>
                <a:lnTo>
                  <a:pt x="18759" y="6929"/>
                </a:lnTo>
                <a:lnTo>
                  <a:pt x="18693" y="6871"/>
                </a:lnTo>
                <a:lnTo>
                  <a:pt x="18627" y="6819"/>
                </a:lnTo>
                <a:lnTo>
                  <a:pt x="18561" y="6772"/>
                </a:lnTo>
                <a:lnTo>
                  <a:pt x="18495" y="6727"/>
                </a:lnTo>
                <a:lnTo>
                  <a:pt x="18430" y="6688"/>
                </a:lnTo>
                <a:lnTo>
                  <a:pt x="18364" y="6656"/>
                </a:lnTo>
                <a:lnTo>
                  <a:pt x="18298" y="6630"/>
                </a:lnTo>
                <a:lnTo>
                  <a:pt x="18235" y="6604"/>
                </a:lnTo>
                <a:lnTo>
                  <a:pt x="18169" y="6586"/>
                </a:lnTo>
                <a:lnTo>
                  <a:pt x="18106" y="6573"/>
                </a:lnTo>
                <a:lnTo>
                  <a:pt x="18043" y="6562"/>
                </a:lnTo>
                <a:lnTo>
                  <a:pt x="17985" y="6559"/>
                </a:lnTo>
                <a:lnTo>
                  <a:pt x="17950" y="6562"/>
                </a:lnTo>
                <a:lnTo>
                  <a:pt x="17921" y="6562"/>
                </a:lnTo>
                <a:lnTo>
                  <a:pt x="17887" y="6570"/>
                </a:lnTo>
                <a:lnTo>
                  <a:pt x="17861" y="6575"/>
                </a:lnTo>
                <a:lnTo>
                  <a:pt x="17829" y="6580"/>
                </a:lnTo>
                <a:lnTo>
                  <a:pt x="17803" y="6588"/>
                </a:lnTo>
                <a:lnTo>
                  <a:pt x="17774" y="6596"/>
                </a:lnTo>
                <a:lnTo>
                  <a:pt x="17750" y="6607"/>
                </a:lnTo>
                <a:lnTo>
                  <a:pt x="17700" y="6633"/>
                </a:lnTo>
                <a:lnTo>
                  <a:pt x="17655" y="6659"/>
                </a:lnTo>
                <a:lnTo>
                  <a:pt x="17611" y="6688"/>
                </a:lnTo>
                <a:lnTo>
                  <a:pt x="17571" y="6725"/>
                </a:lnTo>
                <a:lnTo>
                  <a:pt x="17534" y="6761"/>
                </a:lnTo>
                <a:lnTo>
                  <a:pt x="17500" y="6801"/>
                </a:lnTo>
                <a:lnTo>
                  <a:pt x="17471" y="6843"/>
                </a:lnTo>
                <a:lnTo>
                  <a:pt x="17442" y="6882"/>
                </a:lnTo>
                <a:lnTo>
                  <a:pt x="17416" y="6926"/>
                </a:lnTo>
                <a:lnTo>
                  <a:pt x="17395" y="6971"/>
                </a:lnTo>
                <a:lnTo>
                  <a:pt x="17371" y="7016"/>
                </a:lnTo>
                <a:lnTo>
                  <a:pt x="17355" y="7055"/>
                </a:lnTo>
                <a:lnTo>
                  <a:pt x="17292" y="7202"/>
                </a:lnTo>
                <a:lnTo>
                  <a:pt x="17232" y="7349"/>
                </a:lnTo>
                <a:lnTo>
                  <a:pt x="17174" y="7488"/>
                </a:lnTo>
                <a:lnTo>
                  <a:pt x="17113" y="7624"/>
                </a:lnTo>
                <a:lnTo>
                  <a:pt x="17060" y="7755"/>
                </a:lnTo>
                <a:lnTo>
                  <a:pt x="17005" y="7878"/>
                </a:lnTo>
                <a:lnTo>
                  <a:pt x="16952" y="7999"/>
                </a:lnTo>
                <a:lnTo>
                  <a:pt x="16902" y="8111"/>
                </a:lnTo>
                <a:lnTo>
                  <a:pt x="16873" y="8180"/>
                </a:lnTo>
                <a:lnTo>
                  <a:pt x="16844" y="8243"/>
                </a:lnTo>
                <a:lnTo>
                  <a:pt x="16818" y="8305"/>
                </a:lnTo>
                <a:lnTo>
                  <a:pt x="16794" y="8363"/>
                </a:lnTo>
                <a:lnTo>
                  <a:pt x="16768" y="8418"/>
                </a:lnTo>
                <a:lnTo>
                  <a:pt x="16747" y="8471"/>
                </a:lnTo>
                <a:lnTo>
                  <a:pt x="16726" y="8520"/>
                </a:lnTo>
                <a:lnTo>
                  <a:pt x="16705" y="8565"/>
                </a:lnTo>
                <a:lnTo>
                  <a:pt x="16676" y="8638"/>
                </a:lnTo>
                <a:lnTo>
                  <a:pt x="16639" y="8707"/>
                </a:lnTo>
                <a:lnTo>
                  <a:pt x="16605" y="8775"/>
                </a:lnTo>
                <a:lnTo>
                  <a:pt x="16563" y="8840"/>
                </a:lnTo>
                <a:lnTo>
                  <a:pt x="16521" y="8903"/>
                </a:lnTo>
                <a:lnTo>
                  <a:pt x="16476" y="8966"/>
                </a:lnTo>
                <a:lnTo>
                  <a:pt x="16428" y="9026"/>
                </a:lnTo>
                <a:lnTo>
                  <a:pt x="16376" y="9087"/>
                </a:lnTo>
                <a:lnTo>
                  <a:pt x="16323" y="9142"/>
                </a:lnTo>
                <a:lnTo>
                  <a:pt x="16268" y="9197"/>
                </a:lnTo>
                <a:lnTo>
                  <a:pt x="16210" y="9247"/>
                </a:lnTo>
                <a:lnTo>
                  <a:pt x="16149" y="9299"/>
                </a:lnTo>
                <a:lnTo>
                  <a:pt x="16086" y="9346"/>
                </a:lnTo>
                <a:lnTo>
                  <a:pt x="16020" y="9393"/>
                </a:lnTo>
                <a:lnTo>
                  <a:pt x="15954" y="9435"/>
                </a:lnTo>
                <a:lnTo>
                  <a:pt x="15886" y="9477"/>
                </a:lnTo>
                <a:lnTo>
                  <a:pt x="15815" y="9519"/>
                </a:lnTo>
                <a:lnTo>
                  <a:pt x="15741" y="9553"/>
                </a:lnTo>
                <a:lnTo>
                  <a:pt x="15665" y="9590"/>
                </a:lnTo>
                <a:lnTo>
                  <a:pt x="15507" y="9653"/>
                </a:lnTo>
                <a:lnTo>
                  <a:pt x="15428" y="9679"/>
                </a:lnTo>
                <a:lnTo>
                  <a:pt x="15346" y="9703"/>
                </a:lnTo>
                <a:lnTo>
                  <a:pt x="15259" y="9726"/>
                </a:lnTo>
                <a:lnTo>
                  <a:pt x="15175" y="9747"/>
                </a:lnTo>
                <a:lnTo>
                  <a:pt x="15088" y="9763"/>
                </a:lnTo>
                <a:lnTo>
                  <a:pt x="15001" y="9781"/>
                </a:lnTo>
                <a:lnTo>
                  <a:pt x="14817" y="9802"/>
                </a:lnTo>
                <a:lnTo>
                  <a:pt x="14725" y="9808"/>
                </a:lnTo>
                <a:lnTo>
                  <a:pt x="14630" y="9813"/>
                </a:lnTo>
                <a:lnTo>
                  <a:pt x="14451" y="9813"/>
                </a:lnTo>
                <a:lnTo>
                  <a:pt x="14369" y="9808"/>
                </a:lnTo>
                <a:lnTo>
                  <a:pt x="14285" y="9805"/>
                </a:lnTo>
                <a:lnTo>
                  <a:pt x="14201" y="9797"/>
                </a:lnTo>
                <a:lnTo>
                  <a:pt x="14032" y="9776"/>
                </a:lnTo>
                <a:lnTo>
                  <a:pt x="13864" y="9745"/>
                </a:lnTo>
                <a:lnTo>
                  <a:pt x="13695" y="9708"/>
                </a:lnTo>
                <a:lnTo>
                  <a:pt x="13614" y="9684"/>
                </a:lnTo>
                <a:lnTo>
                  <a:pt x="13527" y="9661"/>
                </a:lnTo>
                <a:lnTo>
                  <a:pt x="13445" y="9635"/>
                </a:lnTo>
                <a:lnTo>
                  <a:pt x="13363" y="9606"/>
                </a:lnTo>
                <a:lnTo>
                  <a:pt x="13282" y="9574"/>
                </a:lnTo>
                <a:lnTo>
                  <a:pt x="13200" y="9546"/>
                </a:lnTo>
                <a:lnTo>
                  <a:pt x="13063" y="9485"/>
                </a:lnTo>
                <a:lnTo>
                  <a:pt x="12934" y="9422"/>
                </a:lnTo>
                <a:lnTo>
                  <a:pt x="12805" y="9354"/>
                </a:lnTo>
                <a:lnTo>
                  <a:pt x="12684" y="9283"/>
                </a:lnTo>
                <a:lnTo>
                  <a:pt x="12566" y="9207"/>
                </a:lnTo>
                <a:lnTo>
                  <a:pt x="12452" y="9126"/>
                </a:lnTo>
                <a:lnTo>
                  <a:pt x="12342" y="9045"/>
                </a:lnTo>
                <a:lnTo>
                  <a:pt x="12236" y="8958"/>
                </a:lnTo>
                <a:lnTo>
                  <a:pt x="12136" y="8867"/>
                </a:lnTo>
                <a:lnTo>
                  <a:pt x="12042" y="8775"/>
                </a:lnTo>
                <a:lnTo>
                  <a:pt x="11949" y="8683"/>
                </a:lnTo>
                <a:lnTo>
                  <a:pt x="11865" y="8583"/>
                </a:lnTo>
                <a:lnTo>
                  <a:pt x="11783" y="8481"/>
                </a:lnTo>
                <a:lnTo>
                  <a:pt x="11710" y="8379"/>
                </a:lnTo>
                <a:lnTo>
                  <a:pt x="11641" y="8274"/>
                </a:lnTo>
                <a:lnTo>
                  <a:pt x="11575" y="8169"/>
                </a:lnTo>
                <a:lnTo>
                  <a:pt x="11518" y="8062"/>
                </a:lnTo>
                <a:lnTo>
                  <a:pt x="11465" y="7952"/>
                </a:lnTo>
                <a:lnTo>
                  <a:pt x="11417" y="7839"/>
                </a:lnTo>
                <a:lnTo>
                  <a:pt x="11378" y="7731"/>
                </a:lnTo>
                <a:lnTo>
                  <a:pt x="11344" y="7619"/>
                </a:lnTo>
                <a:lnTo>
                  <a:pt x="11315" y="7503"/>
                </a:lnTo>
                <a:lnTo>
                  <a:pt x="11294" y="7391"/>
                </a:lnTo>
                <a:lnTo>
                  <a:pt x="11278" y="7278"/>
                </a:lnTo>
                <a:lnTo>
                  <a:pt x="11267" y="7165"/>
                </a:lnTo>
                <a:lnTo>
                  <a:pt x="11267" y="7052"/>
                </a:lnTo>
                <a:lnTo>
                  <a:pt x="11270" y="6937"/>
                </a:lnTo>
                <a:lnTo>
                  <a:pt x="11281" y="6827"/>
                </a:lnTo>
                <a:lnTo>
                  <a:pt x="11302" y="6717"/>
                </a:lnTo>
                <a:lnTo>
                  <a:pt x="11325" y="6604"/>
                </a:lnTo>
                <a:lnTo>
                  <a:pt x="11360" y="6494"/>
                </a:lnTo>
                <a:lnTo>
                  <a:pt x="11399" y="6389"/>
                </a:lnTo>
                <a:lnTo>
                  <a:pt x="11425" y="6334"/>
                </a:lnTo>
                <a:lnTo>
                  <a:pt x="11454" y="6276"/>
                </a:lnTo>
                <a:lnTo>
                  <a:pt x="11489" y="6219"/>
                </a:lnTo>
                <a:lnTo>
                  <a:pt x="11525" y="6158"/>
                </a:lnTo>
                <a:lnTo>
                  <a:pt x="11615" y="6032"/>
                </a:lnTo>
                <a:lnTo>
                  <a:pt x="11665" y="5967"/>
                </a:lnTo>
                <a:lnTo>
                  <a:pt x="11720" y="5901"/>
                </a:lnTo>
                <a:lnTo>
                  <a:pt x="11778" y="5833"/>
                </a:lnTo>
                <a:lnTo>
                  <a:pt x="11839" y="5768"/>
                </a:lnTo>
                <a:lnTo>
                  <a:pt x="11902" y="5700"/>
                </a:lnTo>
                <a:lnTo>
                  <a:pt x="11968" y="5629"/>
                </a:lnTo>
                <a:lnTo>
                  <a:pt x="12107" y="5490"/>
                </a:lnTo>
                <a:lnTo>
                  <a:pt x="12255" y="5348"/>
                </a:lnTo>
                <a:lnTo>
                  <a:pt x="12410" y="5204"/>
                </a:lnTo>
                <a:lnTo>
                  <a:pt x="12573" y="5062"/>
                </a:lnTo>
                <a:lnTo>
                  <a:pt x="12737" y="4924"/>
                </a:lnTo>
                <a:lnTo>
                  <a:pt x="12905" y="4785"/>
                </a:lnTo>
                <a:lnTo>
                  <a:pt x="13074" y="4651"/>
                </a:lnTo>
                <a:lnTo>
                  <a:pt x="13242" y="4520"/>
                </a:lnTo>
                <a:lnTo>
                  <a:pt x="13411" y="4397"/>
                </a:lnTo>
                <a:lnTo>
                  <a:pt x="13571" y="4276"/>
                </a:lnTo>
                <a:lnTo>
                  <a:pt x="13656" y="4213"/>
                </a:lnTo>
                <a:lnTo>
                  <a:pt x="13732" y="4147"/>
                </a:lnTo>
                <a:lnTo>
                  <a:pt x="13811" y="4079"/>
                </a:lnTo>
                <a:lnTo>
                  <a:pt x="13880" y="4011"/>
                </a:lnTo>
                <a:lnTo>
                  <a:pt x="13945" y="3940"/>
                </a:lnTo>
                <a:lnTo>
                  <a:pt x="14003" y="3864"/>
                </a:lnTo>
                <a:lnTo>
                  <a:pt x="14059" y="3791"/>
                </a:lnTo>
                <a:lnTo>
                  <a:pt x="14109" y="3715"/>
                </a:lnTo>
                <a:lnTo>
                  <a:pt x="14153" y="3639"/>
                </a:lnTo>
                <a:lnTo>
                  <a:pt x="14190" y="3563"/>
                </a:lnTo>
                <a:lnTo>
                  <a:pt x="14227" y="3482"/>
                </a:lnTo>
                <a:lnTo>
                  <a:pt x="14253" y="3403"/>
                </a:lnTo>
                <a:lnTo>
                  <a:pt x="14264" y="3366"/>
                </a:lnTo>
                <a:lnTo>
                  <a:pt x="14277" y="3324"/>
                </a:lnTo>
                <a:lnTo>
                  <a:pt x="14285" y="3282"/>
                </a:lnTo>
                <a:lnTo>
                  <a:pt x="14293" y="3246"/>
                </a:lnTo>
                <a:lnTo>
                  <a:pt x="14298" y="3204"/>
                </a:lnTo>
                <a:lnTo>
                  <a:pt x="14303" y="3167"/>
                </a:lnTo>
                <a:lnTo>
                  <a:pt x="14306" y="3125"/>
                </a:lnTo>
                <a:lnTo>
                  <a:pt x="14306" y="3015"/>
                </a:lnTo>
                <a:lnTo>
                  <a:pt x="14301" y="2944"/>
                </a:lnTo>
                <a:lnTo>
                  <a:pt x="14290" y="2876"/>
                </a:lnTo>
                <a:lnTo>
                  <a:pt x="14277" y="2808"/>
                </a:lnTo>
                <a:lnTo>
                  <a:pt x="14256" y="2740"/>
                </a:lnTo>
                <a:lnTo>
                  <a:pt x="14232" y="2671"/>
                </a:lnTo>
                <a:lnTo>
                  <a:pt x="14169" y="2540"/>
                </a:lnTo>
                <a:lnTo>
                  <a:pt x="14132" y="2477"/>
                </a:lnTo>
                <a:lnTo>
                  <a:pt x="14090" y="2415"/>
                </a:lnTo>
                <a:lnTo>
                  <a:pt x="14045" y="2352"/>
                </a:lnTo>
                <a:lnTo>
                  <a:pt x="13993" y="2291"/>
                </a:lnTo>
                <a:lnTo>
                  <a:pt x="13937" y="2231"/>
                </a:lnTo>
                <a:lnTo>
                  <a:pt x="13880" y="2173"/>
                </a:lnTo>
                <a:lnTo>
                  <a:pt x="13816" y="2116"/>
                </a:lnTo>
                <a:lnTo>
                  <a:pt x="13750" y="2061"/>
                </a:lnTo>
                <a:lnTo>
                  <a:pt x="13392" y="1788"/>
                </a:lnTo>
                <a:lnTo>
                  <a:pt x="13216" y="1654"/>
                </a:lnTo>
                <a:lnTo>
                  <a:pt x="13034" y="1521"/>
                </a:lnTo>
                <a:lnTo>
                  <a:pt x="12850" y="1387"/>
                </a:lnTo>
                <a:lnTo>
                  <a:pt x="12487" y="1125"/>
                </a:lnTo>
                <a:lnTo>
                  <a:pt x="11926" y="739"/>
                </a:lnTo>
                <a:lnTo>
                  <a:pt x="11739" y="613"/>
                </a:lnTo>
                <a:lnTo>
                  <a:pt x="11549" y="488"/>
                </a:lnTo>
                <a:lnTo>
                  <a:pt x="11362" y="364"/>
                </a:lnTo>
                <a:lnTo>
                  <a:pt x="11173" y="241"/>
                </a:lnTo>
                <a:lnTo>
                  <a:pt x="10788" y="0"/>
                </a:lnTo>
                <a:lnTo>
                  <a:pt x="10667" y="194"/>
                </a:lnTo>
                <a:lnTo>
                  <a:pt x="10420" y="577"/>
                </a:lnTo>
                <a:lnTo>
                  <a:pt x="10298" y="768"/>
                </a:lnTo>
                <a:lnTo>
                  <a:pt x="10169" y="957"/>
                </a:lnTo>
                <a:lnTo>
                  <a:pt x="10043" y="1148"/>
                </a:lnTo>
                <a:lnTo>
                  <a:pt x="9914" y="1334"/>
                </a:lnTo>
                <a:lnTo>
                  <a:pt x="9782" y="1523"/>
                </a:lnTo>
                <a:lnTo>
                  <a:pt x="9519" y="1895"/>
                </a:lnTo>
                <a:lnTo>
                  <a:pt x="9385" y="2082"/>
                </a:lnTo>
                <a:lnTo>
                  <a:pt x="9248" y="2263"/>
                </a:lnTo>
                <a:lnTo>
                  <a:pt x="9113" y="2446"/>
                </a:lnTo>
                <a:lnTo>
                  <a:pt x="8974" y="2627"/>
                </a:lnTo>
                <a:lnTo>
                  <a:pt x="8834" y="2810"/>
                </a:lnTo>
                <a:lnTo>
                  <a:pt x="8695" y="2989"/>
                </a:lnTo>
                <a:lnTo>
                  <a:pt x="8626" y="3073"/>
                </a:lnTo>
                <a:lnTo>
                  <a:pt x="8555" y="3151"/>
                </a:lnTo>
                <a:lnTo>
                  <a:pt x="8481" y="3225"/>
                </a:lnTo>
                <a:lnTo>
                  <a:pt x="8405" y="3295"/>
                </a:lnTo>
                <a:lnTo>
                  <a:pt x="8329" y="3361"/>
                </a:lnTo>
                <a:lnTo>
                  <a:pt x="8250" y="3416"/>
                </a:lnTo>
                <a:lnTo>
                  <a:pt x="8168" y="3468"/>
                </a:lnTo>
                <a:lnTo>
                  <a:pt x="8087" y="3518"/>
                </a:lnTo>
                <a:lnTo>
                  <a:pt x="8047" y="3539"/>
                </a:lnTo>
                <a:lnTo>
                  <a:pt x="8002" y="3560"/>
                </a:lnTo>
                <a:lnTo>
                  <a:pt x="7960" y="3579"/>
                </a:lnTo>
                <a:lnTo>
                  <a:pt x="7918" y="3594"/>
                </a:lnTo>
                <a:lnTo>
                  <a:pt x="7873" y="3610"/>
                </a:lnTo>
                <a:lnTo>
                  <a:pt x="7828" y="3628"/>
                </a:lnTo>
                <a:lnTo>
                  <a:pt x="7786" y="3642"/>
                </a:lnTo>
                <a:lnTo>
                  <a:pt x="7697" y="3662"/>
                </a:lnTo>
                <a:lnTo>
                  <a:pt x="7652" y="3670"/>
                </a:lnTo>
                <a:lnTo>
                  <a:pt x="7607" y="3681"/>
                </a:lnTo>
                <a:lnTo>
                  <a:pt x="7560" y="3686"/>
                </a:lnTo>
                <a:lnTo>
                  <a:pt x="7518" y="3691"/>
                </a:lnTo>
                <a:lnTo>
                  <a:pt x="7470" y="3697"/>
                </a:lnTo>
                <a:lnTo>
                  <a:pt x="7423" y="3697"/>
                </a:lnTo>
                <a:lnTo>
                  <a:pt x="7376" y="3699"/>
                </a:lnTo>
                <a:lnTo>
                  <a:pt x="7326" y="3697"/>
                </a:lnTo>
                <a:lnTo>
                  <a:pt x="7270" y="3694"/>
                </a:lnTo>
                <a:lnTo>
                  <a:pt x="7218" y="3691"/>
                </a:lnTo>
                <a:lnTo>
                  <a:pt x="7165" y="3683"/>
                </a:lnTo>
                <a:lnTo>
                  <a:pt x="7115" y="3673"/>
                </a:lnTo>
                <a:lnTo>
                  <a:pt x="7010" y="3652"/>
                </a:lnTo>
                <a:lnTo>
                  <a:pt x="6957" y="3639"/>
                </a:lnTo>
                <a:lnTo>
                  <a:pt x="6904" y="3623"/>
                </a:lnTo>
                <a:lnTo>
                  <a:pt x="6857" y="3605"/>
                </a:lnTo>
                <a:lnTo>
                  <a:pt x="6804" y="3586"/>
                </a:lnTo>
                <a:lnTo>
                  <a:pt x="6754" y="3565"/>
                </a:lnTo>
                <a:lnTo>
                  <a:pt x="6701" y="3542"/>
                </a:lnTo>
                <a:lnTo>
                  <a:pt x="6654" y="3518"/>
                </a:lnTo>
                <a:lnTo>
                  <a:pt x="6604" y="3492"/>
                </a:lnTo>
                <a:lnTo>
                  <a:pt x="6504" y="3434"/>
                </a:lnTo>
                <a:lnTo>
                  <a:pt x="6409" y="3371"/>
                </a:lnTo>
                <a:lnTo>
                  <a:pt x="6362" y="3335"/>
                </a:lnTo>
                <a:lnTo>
                  <a:pt x="6314" y="3301"/>
                </a:lnTo>
                <a:lnTo>
                  <a:pt x="6270" y="3261"/>
                </a:lnTo>
                <a:lnTo>
                  <a:pt x="6222" y="3222"/>
                </a:lnTo>
                <a:lnTo>
                  <a:pt x="6177" y="3183"/>
                </a:lnTo>
                <a:lnTo>
                  <a:pt x="6046" y="3052"/>
                </a:lnTo>
                <a:lnTo>
                  <a:pt x="6004" y="3004"/>
                </a:lnTo>
                <a:lnTo>
                  <a:pt x="5962" y="2955"/>
                </a:lnTo>
                <a:lnTo>
                  <a:pt x="5922" y="2905"/>
                </a:lnTo>
                <a:lnTo>
                  <a:pt x="5880" y="2855"/>
                </a:lnTo>
                <a:lnTo>
                  <a:pt x="5840" y="2803"/>
                </a:lnTo>
                <a:lnTo>
                  <a:pt x="5701" y="2611"/>
                </a:lnTo>
                <a:lnTo>
                  <a:pt x="5559" y="2425"/>
                </a:lnTo>
                <a:lnTo>
                  <a:pt x="5419" y="2244"/>
                </a:lnTo>
                <a:lnTo>
                  <a:pt x="5277" y="2071"/>
                </a:lnTo>
                <a:lnTo>
                  <a:pt x="5140" y="1906"/>
                </a:lnTo>
                <a:lnTo>
                  <a:pt x="5003" y="1749"/>
                </a:lnTo>
                <a:lnTo>
                  <a:pt x="4869" y="1599"/>
                </a:lnTo>
                <a:lnTo>
                  <a:pt x="4737" y="1460"/>
                </a:lnTo>
                <a:lnTo>
                  <a:pt x="4611" y="1332"/>
                </a:lnTo>
                <a:lnTo>
                  <a:pt x="4487" y="1214"/>
                </a:lnTo>
                <a:lnTo>
                  <a:pt x="4368" y="1104"/>
                </a:lnTo>
                <a:lnTo>
                  <a:pt x="4258" y="1012"/>
                </a:lnTo>
                <a:lnTo>
                  <a:pt x="4208" y="967"/>
                </a:lnTo>
                <a:lnTo>
                  <a:pt x="4155" y="931"/>
                </a:lnTo>
                <a:lnTo>
                  <a:pt x="4105" y="894"/>
                </a:lnTo>
                <a:lnTo>
                  <a:pt x="4058" y="863"/>
                </a:lnTo>
                <a:lnTo>
                  <a:pt x="4016" y="834"/>
                </a:lnTo>
                <a:lnTo>
                  <a:pt x="3971" y="807"/>
                </a:lnTo>
                <a:lnTo>
                  <a:pt x="3892" y="768"/>
                </a:lnTo>
                <a:lnTo>
                  <a:pt x="3829" y="745"/>
                </a:lnTo>
                <a:lnTo>
                  <a:pt x="3763" y="724"/>
                </a:lnTo>
                <a:lnTo>
                  <a:pt x="3697" y="705"/>
                </a:lnTo>
                <a:lnTo>
                  <a:pt x="3629" y="692"/>
                </a:lnTo>
                <a:lnTo>
                  <a:pt x="3563" y="682"/>
                </a:lnTo>
                <a:lnTo>
                  <a:pt x="3494" y="674"/>
                </a:lnTo>
                <a:lnTo>
                  <a:pt x="3423" y="669"/>
                </a:lnTo>
                <a:lnTo>
                  <a:pt x="3355" y="663"/>
                </a:lnTo>
                <a:lnTo>
                  <a:pt x="3197" y="674"/>
                </a:lnTo>
                <a:lnTo>
                  <a:pt x="3118" y="684"/>
                </a:lnTo>
                <a:lnTo>
                  <a:pt x="3041" y="697"/>
                </a:lnTo>
                <a:lnTo>
                  <a:pt x="2962" y="713"/>
                </a:lnTo>
                <a:lnTo>
                  <a:pt x="2810" y="760"/>
                </a:lnTo>
                <a:lnTo>
                  <a:pt x="2728" y="787"/>
                </a:lnTo>
                <a:lnTo>
                  <a:pt x="2654" y="821"/>
                </a:lnTo>
                <a:lnTo>
                  <a:pt x="2578" y="855"/>
                </a:lnTo>
                <a:lnTo>
                  <a:pt x="2502" y="894"/>
                </a:lnTo>
                <a:lnTo>
                  <a:pt x="2428" y="936"/>
                </a:lnTo>
                <a:lnTo>
                  <a:pt x="2354" y="981"/>
                </a:lnTo>
                <a:lnTo>
                  <a:pt x="2212" y="1080"/>
                </a:lnTo>
                <a:lnTo>
                  <a:pt x="2138" y="1135"/>
                </a:lnTo>
                <a:lnTo>
                  <a:pt x="2070" y="1193"/>
                </a:lnTo>
                <a:lnTo>
                  <a:pt x="2001" y="1253"/>
                </a:lnTo>
                <a:lnTo>
                  <a:pt x="1935" y="1316"/>
                </a:lnTo>
                <a:lnTo>
                  <a:pt x="1872" y="1382"/>
                </a:lnTo>
                <a:lnTo>
                  <a:pt x="1806" y="1450"/>
                </a:lnTo>
                <a:lnTo>
                  <a:pt x="1748" y="1521"/>
                </a:lnTo>
                <a:lnTo>
                  <a:pt x="1688" y="1591"/>
                </a:lnTo>
                <a:lnTo>
                  <a:pt x="1630" y="1667"/>
                </a:lnTo>
                <a:lnTo>
                  <a:pt x="1575" y="1743"/>
                </a:lnTo>
                <a:lnTo>
                  <a:pt x="1519" y="1827"/>
                </a:lnTo>
                <a:lnTo>
                  <a:pt x="1467" y="1909"/>
                </a:lnTo>
                <a:lnTo>
                  <a:pt x="1419" y="1992"/>
                </a:lnTo>
                <a:lnTo>
                  <a:pt x="1372" y="2079"/>
                </a:lnTo>
                <a:lnTo>
                  <a:pt x="1324" y="2168"/>
                </a:lnTo>
                <a:lnTo>
                  <a:pt x="1285" y="2257"/>
                </a:lnTo>
                <a:lnTo>
                  <a:pt x="1245" y="2349"/>
                </a:lnTo>
                <a:lnTo>
                  <a:pt x="1198" y="2467"/>
                </a:lnTo>
                <a:lnTo>
                  <a:pt x="1159" y="2585"/>
                </a:lnTo>
                <a:lnTo>
                  <a:pt x="1122" y="2703"/>
                </a:lnTo>
                <a:lnTo>
                  <a:pt x="1090" y="2821"/>
                </a:lnTo>
                <a:lnTo>
                  <a:pt x="1064" y="2939"/>
                </a:lnTo>
                <a:lnTo>
                  <a:pt x="1043" y="3057"/>
                </a:lnTo>
                <a:lnTo>
                  <a:pt x="1027" y="3175"/>
                </a:lnTo>
                <a:lnTo>
                  <a:pt x="1011" y="3290"/>
                </a:lnTo>
                <a:lnTo>
                  <a:pt x="1006" y="3406"/>
                </a:lnTo>
                <a:lnTo>
                  <a:pt x="1003" y="3518"/>
                </a:lnTo>
                <a:lnTo>
                  <a:pt x="1003" y="3631"/>
                </a:lnTo>
                <a:lnTo>
                  <a:pt x="1011" y="3741"/>
                </a:lnTo>
                <a:lnTo>
                  <a:pt x="1024" y="3851"/>
                </a:lnTo>
                <a:lnTo>
                  <a:pt x="1037" y="3959"/>
                </a:lnTo>
                <a:lnTo>
                  <a:pt x="1056" y="4061"/>
                </a:lnTo>
                <a:lnTo>
                  <a:pt x="1080" y="4166"/>
                </a:lnTo>
                <a:lnTo>
                  <a:pt x="1109" y="4265"/>
                </a:lnTo>
                <a:lnTo>
                  <a:pt x="1140" y="4362"/>
                </a:lnTo>
                <a:lnTo>
                  <a:pt x="1177" y="4457"/>
                </a:lnTo>
                <a:lnTo>
                  <a:pt x="1219" y="4546"/>
                </a:lnTo>
                <a:lnTo>
                  <a:pt x="1264" y="4635"/>
                </a:lnTo>
                <a:lnTo>
                  <a:pt x="1311" y="4719"/>
                </a:lnTo>
                <a:lnTo>
                  <a:pt x="1367" y="4800"/>
                </a:lnTo>
                <a:lnTo>
                  <a:pt x="1422" y="4876"/>
                </a:lnTo>
                <a:lnTo>
                  <a:pt x="1482" y="4947"/>
                </a:lnTo>
                <a:lnTo>
                  <a:pt x="1548" y="5015"/>
                </a:lnTo>
                <a:lnTo>
                  <a:pt x="1617" y="5081"/>
                </a:lnTo>
                <a:lnTo>
                  <a:pt x="1688" y="5141"/>
                </a:lnTo>
                <a:lnTo>
                  <a:pt x="1762" y="5194"/>
                </a:lnTo>
                <a:lnTo>
                  <a:pt x="1841" y="5246"/>
                </a:lnTo>
                <a:lnTo>
                  <a:pt x="1922" y="5291"/>
                </a:lnTo>
                <a:lnTo>
                  <a:pt x="2012" y="5327"/>
                </a:lnTo>
                <a:lnTo>
                  <a:pt x="2057" y="5348"/>
                </a:lnTo>
                <a:lnTo>
                  <a:pt x="2107" y="5369"/>
                </a:lnTo>
                <a:lnTo>
                  <a:pt x="2162" y="5390"/>
                </a:lnTo>
                <a:lnTo>
                  <a:pt x="2217" y="5416"/>
                </a:lnTo>
                <a:lnTo>
                  <a:pt x="2278" y="5440"/>
                </a:lnTo>
                <a:lnTo>
                  <a:pt x="2338" y="5466"/>
                </a:lnTo>
                <a:lnTo>
                  <a:pt x="2404" y="5498"/>
                </a:lnTo>
                <a:lnTo>
                  <a:pt x="2475" y="5526"/>
                </a:lnTo>
                <a:lnTo>
                  <a:pt x="2586" y="5576"/>
                </a:lnTo>
                <a:lnTo>
                  <a:pt x="2704" y="5629"/>
                </a:lnTo>
                <a:lnTo>
                  <a:pt x="2831" y="5681"/>
                </a:lnTo>
                <a:lnTo>
                  <a:pt x="2960" y="5739"/>
                </a:lnTo>
                <a:lnTo>
                  <a:pt x="3094" y="5797"/>
                </a:lnTo>
                <a:lnTo>
                  <a:pt x="3234" y="5852"/>
                </a:lnTo>
                <a:lnTo>
                  <a:pt x="3376" y="5912"/>
                </a:lnTo>
                <a:lnTo>
                  <a:pt x="3523" y="5972"/>
                </a:lnTo>
                <a:lnTo>
                  <a:pt x="3597" y="6006"/>
                </a:lnTo>
                <a:lnTo>
                  <a:pt x="3673" y="6040"/>
                </a:lnTo>
                <a:lnTo>
                  <a:pt x="3742" y="6082"/>
                </a:lnTo>
                <a:lnTo>
                  <a:pt x="3805" y="6124"/>
                </a:lnTo>
                <a:lnTo>
                  <a:pt x="3868" y="6169"/>
                </a:lnTo>
                <a:lnTo>
                  <a:pt x="3921" y="6216"/>
                </a:lnTo>
                <a:lnTo>
                  <a:pt x="3973" y="6266"/>
                </a:lnTo>
                <a:lnTo>
                  <a:pt x="4024" y="6318"/>
                </a:lnTo>
                <a:lnTo>
                  <a:pt x="4068" y="6373"/>
                </a:lnTo>
                <a:lnTo>
                  <a:pt x="4108" y="6428"/>
                </a:lnTo>
                <a:lnTo>
                  <a:pt x="4145" y="6489"/>
                </a:lnTo>
                <a:lnTo>
                  <a:pt x="4174" y="6549"/>
                </a:lnTo>
                <a:lnTo>
                  <a:pt x="4203" y="6612"/>
                </a:lnTo>
                <a:lnTo>
                  <a:pt x="4224" y="6677"/>
                </a:lnTo>
                <a:lnTo>
                  <a:pt x="4242" y="6746"/>
                </a:lnTo>
                <a:lnTo>
                  <a:pt x="4253" y="6814"/>
                </a:lnTo>
                <a:lnTo>
                  <a:pt x="4258" y="6861"/>
                </a:lnTo>
                <a:lnTo>
                  <a:pt x="4266" y="6908"/>
                </a:lnTo>
                <a:lnTo>
                  <a:pt x="4266" y="7000"/>
                </a:lnTo>
                <a:lnTo>
                  <a:pt x="4260" y="7047"/>
                </a:lnTo>
                <a:lnTo>
                  <a:pt x="4258" y="7094"/>
                </a:lnTo>
                <a:lnTo>
                  <a:pt x="4250" y="7139"/>
                </a:lnTo>
                <a:lnTo>
                  <a:pt x="4242" y="7186"/>
                </a:lnTo>
                <a:lnTo>
                  <a:pt x="4232" y="7236"/>
                </a:lnTo>
                <a:lnTo>
                  <a:pt x="4221" y="7283"/>
                </a:lnTo>
                <a:lnTo>
                  <a:pt x="4208" y="7328"/>
                </a:lnTo>
                <a:lnTo>
                  <a:pt x="4189" y="7377"/>
                </a:lnTo>
                <a:lnTo>
                  <a:pt x="4171" y="7425"/>
                </a:lnTo>
                <a:lnTo>
                  <a:pt x="4153" y="7474"/>
                </a:lnTo>
                <a:lnTo>
                  <a:pt x="4129" y="7519"/>
                </a:lnTo>
                <a:lnTo>
                  <a:pt x="4105" y="7566"/>
                </a:lnTo>
                <a:lnTo>
                  <a:pt x="4081" y="7616"/>
                </a:lnTo>
                <a:lnTo>
                  <a:pt x="4052" y="7663"/>
                </a:lnTo>
                <a:lnTo>
                  <a:pt x="4024" y="7708"/>
                </a:lnTo>
                <a:lnTo>
                  <a:pt x="3992" y="7758"/>
                </a:lnTo>
                <a:lnTo>
                  <a:pt x="3960" y="7805"/>
                </a:lnTo>
                <a:lnTo>
                  <a:pt x="3923" y="7852"/>
                </a:lnTo>
                <a:lnTo>
                  <a:pt x="3889" y="7896"/>
                </a:lnTo>
                <a:lnTo>
                  <a:pt x="3810" y="7991"/>
                </a:lnTo>
                <a:lnTo>
                  <a:pt x="3768" y="8033"/>
                </a:lnTo>
                <a:lnTo>
                  <a:pt x="3679" y="8127"/>
                </a:lnTo>
                <a:lnTo>
                  <a:pt x="3631" y="8172"/>
                </a:lnTo>
                <a:lnTo>
                  <a:pt x="3581" y="8214"/>
                </a:lnTo>
                <a:lnTo>
                  <a:pt x="3481" y="8303"/>
                </a:lnTo>
                <a:lnTo>
                  <a:pt x="3276" y="8468"/>
                </a:lnTo>
                <a:lnTo>
                  <a:pt x="3065" y="8636"/>
                </a:lnTo>
                <a:lnTo>
                  <a:pt x="2857" y="8798"/>
                </a:lnTo>
                <a:lnTo>
                  <a:pt x="2646" y="8961"/>
                </a:lnTo>
                <a:lnTo>
                  <a:pt x="2433" y="9123"/>
                </a:lnTo>
                <a:lnTo>
                  <a:pt x="2220" y="9283"/>
                </a:lnTo>
                <a:lnTo>
                  <a:pt x="1788" y="9598"/>
                </a:lnTo>
                <a:lnTo>
                  <a:pt x="1351" y="9907"/>
                </a:lnTo>
                <a:lnTo>
                  <a:pt x="1127" y="10059"/>
                </a:lnTo>
                <a:lnTo>
                  <a:pt x="906" y="10209"/>
                </a:lnTo>
                <a:lnTo>
                  <a:pt x="679" y="10358"/>
                </a:lnTo>
                <a:lnTo>
                  <a:pt x="456" y="10505"/>
                </a:lnTo>
                <a:lnTo>
                  <a:pt x="229" y="10649"/>
                </a:lnTo>
                <a:lnTo>
                  <a:pt x="0" y="10793"/>
                </a:lnTo>
                <a:lnTo>
                  <a:pt x="187" y="10909"/>
                </a:lnTo>
                <a:lnTo>
                  <a:pt x="374" y="11029"/>
                </a:lnTo>
                <a:lnTo>
                  <a:pt x="558" y="11147"/>
                </a:lnTo>
                <a:lnTo>
                  <a:pt x="743" y="11271"/>
                </a:lnTo>
                <a:lnTo>
                  <a:pt x="927" y="11391"/>
                </a:lnTo>
                <a:lnTo>
                  <a:pt x="1109" y="11517"/>
                </a:lnTo>
                <a:lnTo>
                  <a:pt x="1293" y="11640"/>
                </a:lnTo>
                <a:lnTo>
                  <a:pt x="1472" y="11766"/>
                </a:lnTo>
                <a:lnTo>
                  <a:pt x="1835" y="12023"/>
                </a:lnTo>
                <a:lnTo>
                  <a:pt x="2014" y="12151"/>
                </a:lnTo>
                <a:lnTo>
                  <a:pt x="2367" y="12414"/>
                </a:lnTo>
                <a:lnTo>
                  <a:pt x="2546" y="12547"/>
                </a:lnTo>
                <a:lnTo>
                  <a:pt x="2894" y="12815"/>
                </a:lnTo>
                <a:lnTo>
                  <a:pt x="2978" y="12883"/>
                </a:lnTo>
                <a:lnTo>
                  <a:pt x="3057" y="12956"/>
                </a:lnTo>
                <a:lnTo>
                  <a:pt x="3133" y="13030"/>
                </a:lnTo>
                <a:lnTo>
                  <a:pt x="3205" y="13108"/>
                </a:lnTo>
                <a:lnTo>
                  <a:pt x="3270" y="13187"/>
                </a:lnTo>
                <a:lnTo>
                  <a:pt x="3326" y="13268"/>
                </a:lnTo>
                <a:lnTo>
                  <a:pt x="3355" y="13310"/>
                </a:lnTo>
                <a:lnTo>
                  <a:pt x="3381" y="13350"/>
                </a:lnTo>
                <a:lnTo>
                  <a:pt x="3407" y="13392"/>
                </a:lnTo>
                <a:lnTo>
                  <a:pt x="3428" y="13436"/>
                </a:lnTo>
                <a:lnTo>
                  <a:pt x="3449" y="13475"/>
                </a:lnTo>
                <a:lnTo>
                  <a:pt x="3471" y="13520"/>
                </a:lnTo>
                <a:lnTo>
                  <a:pt x="3489" y="13565"/>
                </a:lnTo>
                <a:lnTo>
                  <a:pt x="3507" y="13607"/>
                </a:lnTo>
                <a:lnTo>
                  <a:pt x="3523" y="13651"/>
                </a:lnTo>
                <a:lnTo>
                  <a:pt x="3539" y="13698"/>
                </a:lnTo>
                <a:lnTo>
                  <a:pt x="3552" y="13740"/>
                </a:lnTo>
                <a:lnTo>
                  <a:pt x="3563" y="13787"/>
                </a:lnTo>
                <a:lnTo>
                  <a:pt x="3573" y="13832"/>
                </a:lnTo>
                <a:lnTo>
                  <a:pt x="3581" y="13879"/>
                </a:lnTo>
                <a:lnTo>
                  <a:pt x="3589" y="13924"/>
                </a:lnTo>
                <a:lnTo>
                  <a:pt x="3594" y="13971"/>
                </a:lnTo>
                <a:lnTo>
                  <a:pt x="3602" y="14018"/>
                </a:lnTo>
                <a:lnTo>
                  <a:pt x="3605" y="14063"/>
                </a:lnTo>
                <a:lnTo>
                  <a:pt x="3607" y="14110"/>
                </a:lnTo>
                <a:lnTo>
                  <a:pt x="3605" y="14157"/>
                </a:lnTo>
                <a:lnTo>
                  <a:pt x="3605" y="14209"/>
                </a:lnTo>
                <a:lnTo>
                  <a:pt x="3597" y="14262"/>
                </a:lnTo>
                <a:lnTo>
                  <a:pt x="3592" y="14312"/>
                </a:lnTo>
                <a:lnTo>
                  <a:pt x="3586" y="14364"/>
                </a:lnTo>
                <a:lnTo>
                  <a:pt x="3578" y="14417"/>
                </a:lnTo>
                <a:lnTo>
                  <a:pt x="3568" y="14466"/>
                </a:lnTo>
                <a:lnTo>
                  <a:pt x="3555" y="14519"/>
                </a:lnTo>
                <a:lnTo>
                  <a:pt x="3542" y="14569"/>
                </a:lnTo>
                <a:lnTo>
                  <a:pt x="3523" y="14618"/>
                </a:lnTo>
                <a:lnTo>
                  <a:pt x="3507" y="14668"/>
                </a:lnTo>
                <a:lnTo>
                  <a:pt x="3489" y="14721"/>
                </a:lnTo>
                <a:lnTo>
                  <a:pt x="3465" y="14768"/>
                </a:lnTo>
                <a:lnTo>
                  <a:pt x="3444" y="14818"/>
                </a:lnTo>
                <a:lnTo>
                  <a:pt x="3421" y="14868"/>
                </a:lnTo>
                <a:lnTo>
                  <a:pt x="3392" y="14915"/>
                </a:lnTo>
                <a:lnTo>
                  <a:pt x="3365" y="14962"/>
                </a:lnTo>
                <a:lnTo>
                  <a:pt x="3334" y="15009"/>
                </a:lnTo>
                <a:lnTo>
                  <a:pt x="3305" y="15056"/>
                </a:lnTo>
                <a:lnTo>
                  <a:pt x="3273" y="15106"/>
                </a:lnTo>
                <a:lnTo>
                  <a:pt x="3239" y="15148"/>
                </a:lnTo>
                <a:lnTo>
                  <a:pt x="3205" y="15195"/>
                </a:lnTo>
                <a:lnTo>
                  <a:pt x="3165" y="15242"/>
                </a:lnTo>
                <a:lnTo>
                  <a:pt x="3126" y="15287"/>
                </a:lnTo>
                <a:lnTo>
                  <a:pt x="3086" y="15329"/>
                </a:lnTo>
                <a:lnTo>
                  <a:pt x="3044" y="15374"/>
                </a:lnTo>
                <a:lnTo>
                  <a:pt x="2999" y="15418"/>
                </a:lnTo>
                <a:lnTo>
                  <a:pt x="2954" y="15457"/>
                </a:lnTo>
                <a:lnTo>
                  <a:pt x="2907" y="15499"/>
                </a:lnTo>
                <a:lnTo>
                  <a:pt x="2860" y="15539"/>
                </a:lnTo>
                <a:lnTo>
                  <a:pt x="2810" y="15581"/>
                </a:lnTo>
                <a:lnTo>
                  <a:pt x="2760" y="15620"/>
                </a:lnTo>
                <a:lnTo>
                  <a:pt x="2707" y="15659"/>
                </a:lnTo>
                <a:lnTo>
                  <a:pt x="2515" y="15801"/>
                </a:lnTo>
                <a:lnTo>
                  <a:pt x="2328" y="15942"/>
                </a:lnTo>
                <a:lnTo>
                  <a:pt x="2149" y="16081"/>
                </a:lnTo>
                <a:lnTo>
                  <a:pt x="1975" y="16223"/>
                </a:lnTo>
                <a:lnTo>
                  <a:pt x="1806" y="16359"/>
                </a:lnTo>
                <a:lnTo>
                  <a:pt x="1648" y="16496"/>
                </a:lnTo>
                <a:lnTo>
                  <a:pt x="1501" y="16629"/>
                </a:lnTo>
                <a:lnTo>
                  <a:pt x="1361" y="16763"/>
                </a:lnTo>
                <a:lnTo>
                  <a:pt x="1232" y="16889"/>
                </a:lnTo>
                <a:lnTo>
                  <a:pt x="1111" y="17009"/>
                </a:lnTo>
                <a:lnTo>
                  <a:pt x="1003" y="17125"/>
                </a:lnTo>
                <a:lnTo>
                  <a:pt x="911" y="17238"/>
                </a:lnTo>
                <a:lnTo>
                  <a:pt x="866" y="17290"/>
                </a:lnTo>
                <a:lnTo>
                  <a:pt x="829" y="17340"/>
                </a:lnTo>
                <a:lnTo>
                  <a:pt x="793" y="17387"/>
                </a:lnTo>
                <a:lnTo>
                  <a:pt x="761" y="17437"/>
                </a:lnTo>
                <a:lnTo>
                  <a:pt x="729" y="17481"/>
                </a:lnTo>
                <a:lnTo>
                  <a:pt x="706" y="17523"/>
                </a:lnTo>
                <a:lnTo>
                  <a:pt x="687" y="17565"/>
                </a:lnTo>
                <a:lnTo>
                  <a:pt x="666" y="17605"/>
                </a:lnTo>
                <a:lnTo>
                  <a:pt x="635" y="17691"/>
                </a:lnTo>
                <a:lnTo>
                  <a:pt x="606" y="17780"/>
                </a:lnTo>
                <a:lnTo>
                  <a:pt x="587" y="17872"/>
                </a:lnTo>
                <a:lnTo>
                  <a:pt x="574" y="17964"/>
                </a:lnTo>
                <a:lnTo>
                  <a:pt x="566" y="18058"/>
                </a:lnTo>
                <a:lnTo>
                  <a:pt x="564" y="18150"/>
                </a:lnTo>
                <a:lnTo>
                  <a:pt x="566" y="18244"/>
                </a:lnTo>
                <a:lnTo>
                  <a:pt x="577" y="18339"/>
                </a:lnTo>
                <a:lnTo>
                  <a:pt x="590" y="18433"/>
                </a:lnTo>
                <a:lnTo>
                  <a:pt x="608" y="18527"/>
                </a:lnTo>
                <a:lnTo>
                  <a:pt x="637" y="18622"/>
                </a:lnTo>
                <a:lnTo>
                  <a:pt x="666" y="18714"/>
                </a:lnTo>
                <a:lnTo>
                  <a:pt x="703" y="18805"/>
                </a:lnTo>
                <a:lnTo>
                  <a:pt x="743" y="18900"/>
                </a:lnTo>
                <a:lnTo>
                  <a:pt x="790" y="18989"/>
                </a:lnTo>
                <a:lnTo>
                  <a:pt x="843" y="19081"/>
                </a:lnTo>
                <a:lnTo>
                  <a:pt x="901" y="19170"/>
                </a:lnTo>
                <a:lnTo>
                  <a:pt x="961" y="19256"/>
                </a:lnTo>
                <a:lnTo>
                  <a:pt x="1027" y="19343"/>
                </a:lnTo>
                <a:lnTo>
                  <a:pt x="1095" y="19427"/>
                </a:lnTo>
                <a:lnTo>
                  <a:pt x="1169" y="19508"/>
                </a:lnTo>
                <a:lnTo>
                  <a:pt x="1248" y="19592"/>
                </a:lnTo>
                <a:lnTo>
                  <a:pt x="1330" y="19668"/>
                </a:lnTo>
                <a:lnTo>
                  <a:pt x="1419" y="19744"/>
                </a:lnTo>
                <a:lnTo>
                  <a:pt x="1509" y="19817"/>
                </a:lnTo>
                <a:lnTo>
                  <a:pt x="1604" y="19885"/>
                </a:lnTo>
                <a:lnTo>
                  <a:pt x="1704" y="19954"/>
                </a:lnTo>
                <a:lnTo>
                  <a:pt x="1806" y="20017"/>
                </a:lnTo>
                <a:lnTo>
                  <a:pt x="1912" y="20079"/>
                </a:lnTo>
                <a:lnTo>
                  <a:pt x="2022" y="20137"/>
                </a:lnTo>
                <a:lnTo>
                  <a:pt x="2136" y="20192"/>
                </a:lnTo>
                <a:lnTo>
                  <a:pt x="2251" y="20242"/>
                </a:lnTo>
                <a:lnTo>
                  <a:pt x="2322" y="20271"/>
                </a:lnTo>
                <a:lnTo>
                  <a:pt x="2470" y="20323"/>
                </a:lnTo>
                <a:lnTo>
                  <a:pt x="2544" y="20344"/>
                </a:lnTo>
                <a:lnTo>
                  <a:pt x="2617" y="20368"/>
                </a:lnTo>
                <a:lnTo>
                  <a:pt x="2694" y="20386"/>
                </a:lnTo>
                <a:lnTo>
                  <a:pt x="2841" y="20423"/>
                </a:lnTo>
                <a:lnTo>
                  <a:pt x="2915" y="20436"/>
                </a:lnTo>
                <a:lnTo>
                  <a:pt x="2989" y="20446"/>
                </a:lnTo>
                <a:lnTo>
                  <a:pt x="3065" y="20457"/>
                </a:lnTo>
                <a:lnTo>
                  <a:pt x="3141" y="20465"/>
                </a:lnTo>
                <a:lnTo>
                  <a:pt x="3289" y="20481"/>
                </a:lnTo>
                <a:lnTo>
                  <a:pt x="3363" y="20483"/>
                </a:lnTo>
                <a:lnTo>
                  <a:pt x="3515" y="20483"/>
                </a:lnTo>
                <a:lnTo>
                  <a:pt x="3594" y="20475"/>
                </a:lnTo>
                <a:lnTo>
                  <a:pt x="3673" y="20470"/>
                </a:lnTo>
                <a:lnTo>
                  <a:pt x="3826" y="20454"/>
                </a:lnTo>
                <a:lnTo>
                  <a:pt x="3900" y="20441"/>
                </a:lnTo>
                <a:lnTo>
                  <a:pt x="3971" y="20428"/>
                </a:lnTo>
                <a:lnTo>
                  <a:pt x="4042" y="20410"/>
                </a:lnTo>
                <a:lnTo>
                  <a:pt x="4113" y="20394"/>
                </a:lnTo>
                <a:lnTo>
                  <a:pt x="4250" y="20352"/>
                </a:lnTo>
                <a:lnTo>
                  <a:pt x="4316" y="20326"/>
                </a:lnTo>
                <a:lnTo>
                  <a:pt x="4379" y="20302"/>
                </a:lnTo>
                <a:lnTo>
                  <a:pt x="4442" y="20273"/>
                </a:lnTo>
                <a:lnTo>
                  <a:pt x="4503" y="20245"/>
                </a:lnTo>
                <a:lnTo>
                  <a:pt x="4563" y="20211"/>
                </a:lnTo>
                <a:lnTo>
                  <a:pt x="4621" y="20179"/>
                </a:lnTo>
                <a:lnTo>
                  <a:pt x="4679" y="20142"/>
                </a:lnTo>
                <a:lnTo>
                  <a:pt x="4732" y="20108"/>
                </a:lnTo>
                <a:lnTo>
                  <a:pt x="4782" y="20066"/>
                </a:lnTo>
                <a:lnTo>
                  <a:pt x="4832" y="20027"/>
                </a:lnTo>
                <a:lnTo>
                  <a:pt x="4882" y="19985"/>
                </a:lnTo>
                <a:lnTo>
                  <a:pt x="4929" y="19940"/>
                </a:lnTo>
                <a:lnTo>
                  <a:pt x="4971" y="19896"/>
                </a:lnTo>
                <a:lnTo>
                  <a:pt x="5014" y="19849"/>
                </a:lnTo>
                <a:lnTo>
                  <a:pt x="5050" y="19802"/>
                </a:lnTo>
                <a:lnTo>
                  <a:pt x="5090" y="19749"/>
                </a:lnTo>
                <a:lnTo>
                  <a:pt x="5127" y="19699"/>
                </a:lnTo>
                <a:lnTo>
                  <a:pt x="5158" y="19647"/>
                </a:lnTo>
                <a:lnTo>
                  <a:pt x="5216" y="19537"/>
                </a:lnTo>
                <a:lnTo>
                  <a:pt x="5240" y="19479"/>
                </a:lnTo>
                <a:lnTo>
                  <a:pt x="5261" y="19429"/>
                </a:lnTo>
                <a:lnTo>
                  <a:pt x="5282" y="19377"/>
                </a:lnTo>
                <a:lnTo>
                  <a:pt x="5306" y="19322"/>
                </a:lnTo>
                <a:lnTo>
                  <a:pt x="5332" y="19267"/>
                </a:lnTo>
                <a:lnTo>
                  <a:pt x="5359" y="19206"/>
                </a:lnTo>
                <a:lnTo>
                  <a:pt x="5385" y="19141"/>
                </a:lnTo>
                <a:lnTo>
                  <a:pt x="5416" y="19073"/>
                </a:lnTo>
                <a:lnTo>
                  <a:pt x="5445" y="19005"/>
                </a:lnTo>
                <a:lnTo>
                  <a:pt x="5493" y="18892"/>
                </a:lnTo>
                <a:lnTo>
                  <a:pt x="5545" y="18776"/>
                </a:lnTo>
                <a:lnTo>
                  <a:pt x="5601" y="18653"/>
                </a:lnTo>
                <a:lnTo>
                  <a:pt x="5653" y="18525"/>
                </a:lnTo>
                <a:lnTo>
                  <a:pt x="5709" y="18394"/>
                </a:lnTo>
                <a:lnTo>
                  <a:pt x="5769" y="18255"/>
                </a:lnTo>
                <a:lnTo>
                  <a:pt x="5827" y="18116"/>
                </a:lnTo>
                <a:lnTo>
                  <a:pt x="5888" y="17969"/>
                </a:lnTo>
                <a:lnTo>
                  <a:pt x="5906" y="17927"/>
                </a:lnTo>
                <a:lnTo>
                  <a:pt x="5927" y="17885"/>
                </a:lnTo>
                <a:lnTo>
                  <a:pt x="5946" y="17843"/>
                </a:lnTo>
                <a:lnTo>
                  <a:pt x="5967" y="17804"/>
                </a:lnTo>
                <a:lnTo>
                  <a:pt x="5990" y="17764"/>
                </a:lnTo>
                <a:lnTo>
                  <a:pt x="6038" y="17691"/>
                </a:lnTo>
                <a:lnTo>
                  <a:pt x="6064" y="17654"/>
                </a:lnTo>
                <a:lnTo>
                  <a:pt x="6088" y="17623"/>
                </a:lnTo>
                <a:lnTo>
                  <a:pt x="6114" y="17589"/>
                </a:lnTo>
                <a:lnTo>
                  <a:pt x="6172" y="17531"/>
                </a:lnTo>
                <a:lnTo>
                  <a:pt x="6201" y="17500"/>
                </a:lnTo>
                <a:lnTo>
                  <a:pt x="6230" y="17476"/>
                </a:lnTo>
                <a:lnTo>
                  <a:pt x="6264" y="17447"/>
                </a:lnTo>
                <a:lnTo>
                  <a:pt x="6293" y="17424"/>
                </a:lnTo>
                <a:lnTo>
                  <a:pt x="6328" y="17403"/>
                </a:lnTo>
                <a:lnTo>
                  <a:pt x="6359" y="17379"/>
                </a:lnTo>
                <a:lnTo>
                  <a:pt x="6428" y="17342"/>
                </a:lnTo>
                <a:lnTo>
                  <a:pt x="6462" y="17321"/>
                </a:lnTo>
                <a:lnTo>
                  <a:pt x="6496" y="17308"/>
                </a:lnTo>
                <a:lnTo>
                  <a:pt x="6536" y="17293"/>
                </a:lnTo>
                <a:lnTo>
                  <a:pt x="6570" y="17279"/>
                </a:lnTo>
                <a:lnTo>
                  <a:pt x="6609" y="17266"/>
                </a:lnTo>
                <a:lnTo>
                  <a:pt x="6646" y="17259"/>
                </a:lnTo>
                <a:lnTo>
                  <a:pt x="6725" y="17243"/>
                </a:lnTo>
                <a:lnTo>
                  <a:pt x="6762" y="17238"/>
                </a:lnTo>
                <a:lnTo>
                  <a:pt x="6804" y="17235"/>
                </a:lnTo>
                <a:lnTo>
                  <a:pt x="6844" y="17232"/>
                </a:lnTo>
                <a:lnTo>
                  <a:pt x="6886" y="17230"/>
                </a:lnTo>
                <a:lnTo>
                  <a:pt x="7012" y="17238"/>
                </a:lnTo>
                <a:lnTo>
                  <a:pt x="7057" y="17243"/>
                </a:lnTo>
                <a:lnTo>
                  <a:pt x="7096" y="17251"/>
                </a:lnTo>
                <a:lnTo>
                  <a:pt x="7141" y="17259"/>
                </a:lnTo>
                <a:lnTo>
                  <a:pt x="7183" y="17269"/>
                </a:lnTo>
                <a:lnTo>
                  <a:pt x="7225" y="17282"/>
                </a:lnTo>
                <a:lnTo>
                  <a:pt x="7270" y="17295"/>
                </a:lnTo>
                <a:lnTo>
                  <a:pt x="7310" y="17311"/>
                </a:lnTo>
                <a:lnTo>
                  <a:pt x="7354" y="17327"/>
                </a:lnTo>
                <a:lnTo>
                  <a:pt x="7397" y="17345"/>
                </a:lnTo>
                <a:lnTo>
                  <a:pt x="7484" y="17384"/>
                </a:lnTo>
                <a:lnTo>
                  <a:pt x="7568" y="17432"/>
                </a:lnTo>
                <a:lnTo>
                  <a:pt x="7655" y="17484"/>
                </a:lnTo>
                <a:lnTo>
                  <a:pt x="7739" y="17544"/>
                </a:lnTo>
                <a:lnTo>
                  <a:pt x="7821" y="17607"/>
                </a:lnTo>
                <a:lnTo>
                  <a:pt x="7902" y="17678"/>
                </a:lnTo>
                <a:lnTo>
                  <a:pt x="7986" y="17751"/>
                </a:lnTo>
                <a:lnTo>
                  <a:pt x="8068" y="17833"/>
                </a:lnTo>
                <a:lnTo>
                  <a:pt x="8226" y="18011"/>
                </a:lnTo>
                <a:lnTo>
                  <a:pt x="8400" y="18223"/>
                </a:lnTo>
                <a:lnTo>
                  <a:pt x="8568" y="18441"/>
                </a:lnTo>
                <a:lnTo>
                  <a:pt x="8742" y="18656"/>
                </a:lnTo>
                <a:lnTo>
                  <a:pt x="8911" y="18871"/>
                </a:lnTo>
                <a:lnTo>
                  <a:pt x="9077" y="19094"/>
                </a:lnTo>
                <a:lnTo>
                  <a:pt x="9242" y="19314"/>
                </a:lnTo>
                <a:lnTo>
                  <a:pt x="9569" y="19760"/>
                </a:lnTo>
                <a:lnTo>
                  <a:pt x="9730" y="19985"/>
                </a:lnTo>
                <a:lnTo>
                  <a:pt x="9885" y="20211"/>
                </a:lnTo>
                <a:lnTo>
                  <a:pt x="10046" y="20441"/>
                </a:lnTo>
                <a:lnTo>
                  <a:pt x="10198" y="20672"/>
                </a:lnTo>
                <a:lnTo>
                  <a:pt x="10351" y="20900"/>
                </a:lnTo>
                <a:lnTo>
                  <a:pt x="10504" y="21133"/>
                </a:lnTo>
                <a:lnTo>
                  <a:pt x="10651" y="21364"/>
                </a:lnTo>
                <a:lnTo>
                  <a:pt x="10799" y="21600"/>
                </a:lnTo>
                <a:lnTo>
                  <a:pt x="11028" y="21458"/>
                </a:lnTo>
                <a:lnTo>
                  <a:pt x="11257" y="21314"/>
                </a:lnTo>
                <a:lnTo>
                  <a:pt x="11710" y="21015"/>
                </a:lnTo>
                <a:lnTo>
                  <a:pt x="11934" y="20866"/>
                </a:lnTo>
                <a:lnTo>
                  <a:pt x="12160" y="20711"/>
                </a:lnTo>
                <a:lnTo>
                  <a:pt x="12381" y="20557"/>
                </a:lnTo>
                <a:lnTo>
                  <a:pt x="12602" y="20397"/>
                </a:lnTo>
                <a:lnTo>
                  <a:pt x="12826" y="20239"/>
                </a:lnTo>
                <a:lnTo>
                  <a:pt x="13045" y="20077"/>
                </a:lnTo>
                <a:lnTo>
                  <a:pt x="13263" y="19917"/>
                </a:lnTo>
                <a:lnTo>
                  <a:pt x="13482" y="19752"/>
                </a:lnTo>
                <a:lnTo>
                  <a:pt x="13698" y="19587"/>
                </a:lnTo>
                <a:lnTo>
                  <a:pt x="13911" y="19419"/>
                </a:lnTo>
                <a:lnTo>
                  <a:pt x="14122" y="19248"/>
                </a:lnTo>
                <a:lnTo>
                  <a:pt x="14335" y="19078"/>
                </a:lnTo>
                <a:lnTo>
                  <a:pt x="14417" y="19010"/>
                </a:lnTo>
                <a:lnTo>
                  <a:pt x="14493" y="18936"/>
                </a:lnTo>
                <a:lnTo>
                  <a:pt x="14564" y="18866"/>
                </a:lnTo>
                <a:lnTo>
                  <a:pt x="14630" y="18795"/>
                </a:lnTo>
                <a:lnTo>
                  <a:pt x="14691" y="18721"/>
                </a:lnTo>
                <a:lnTo>
                  <a:pt x="14746" y="18651"/>
                </a:lnTo>
                <a:lnTo>
                  <a:pt x="14793" y="18577"/>
                </a:lnTo>
                <a:lnTo>
                  <a:pt x="14838" y="18506"/>
                </a:lnTo>
                <a:lnTo>
                  <a:pt x="14877" y="18433"/>
                </a:lnTo>
                <a:lnTo>
                  <a:pt x="14909" y="18360"/>
                </a:lnTo>
                <a:lnTo>
                  <a:pt x="14922" y="18326"/>
                </a:lnTo>
                <a:lnTo>
                  <a:pt x="14935" y="18289"/>
                </a:lnTo>
                <a:lnTo>
                  <a:pt x="14946" y="18255"/>
                </a:lnTo>
                <a:lnTo>
                  <a:pt x="14954" y="18218"/>
                </a:lnTo>
                <a:lnTo>
                  <a:pt x="14962" y="18187"/>
                </a:lnTo>
                <a:lnTo>
                  <a:pt x="14967" y="18150"/>
                </a:lnTo>
                <a:lnTo>
                  <a:pt x="14972" y="18118"/>
                </a:lnTo>
                <a:lnTo>
                  <a:pt x="14975" y="18084"/>
                </a:lnTo>
                <a:lnTo>
                  <a:pt x="14975" y="18016"/>
                </a:lnTo>
                <a:lnTo>
                  <a:pt x="14970" y="17953"/>
                </a:lnTo>
                <a:lnTo>
                  <a:pt x="14959" y="17898"/>
                </a:lnTo>
                <a:lnTo>
                  <a:pt x="14943" y="17851"/>
                </a:lnTo>
                <a:lnTo>
                  <a:pt x="14925" y="17801"/>
                </a:lnTo>
                <a:lnTo>
                  <a:pt x="14901" y="17757"/>
                </a:lnTo>
                <a:lnTo>
                  <a:pt x="14877" y="17715"/>
                </a:lnTo>
                <a:lnTo>
                  <a:pt x="14846" y="17678"/>
                </a:lnTo>
                <a:lnTo>
                  <a:pt x="14817" y="17639"/>
                </a:lnTo>
                <a:lnTo>
                  <a:pt x="14748" y="17576"/>
                </a:lnTo>
                <a:lnTo>
                  <a:pt x="14709" y="17547"/>
                </a:lnTo>
                <a:lnTo>
                  <a:pt x="14675" y="17518"/>
                </a:lnTo>
                <a:lnTo>
                  <a:pt x="14635" y="17497"/>
                </a:lnTo>
                <a:lnTo>
                  <a:pt x="14593" y="17476"/>
                </a:lnTo>
                <a:lnTo>
                  <a:pt x="14556" y="17453"/>
                </a:lnTo>
                <a:lnTo>
                  <a:pt x="14517" y="17437"/>
                </a:lnTo>
                <a:lnTo>
                  <a:pt x="14480" y="17421"/>
                </a:lnTo>
                <a:lnTo>
                  <a:pt x="14335" y="17361"/>
                </a:lnTo>
                <a:lnTo>
                  <a:pt x="14195" y="17300"/>
                </a:lnTo>
                <a:lnTo>
                  <a:pt x="14059" y="17243"/>
                </a:lnTo>
                <a:lnTo>
                  <a:pt x="13924" y="17188"/>
                </a:lnTo>
                <a:lnTo>
                  <a:pt x="13798" y="17133"/>
                </a:lnTo>
                <a:lnTo>
                  <a:pt x="13677" y="17078"/>
                </a:lnTo>
                <a:lnTo>
                  <a:pt x="13558" y="17030"/>
                </a:lnTo>
                <a:lnTo>
                  <a:pt x="13448" y="16981"/>
                </a:lnTo>
                <a:lnTo>
                  <a:pt x="13377" y="16949"/>
                </a:lnTo>
                <a:lnTo>
                  <a:pt x="13308" y="16920"/>
                </a:lnTo>
                <a:lnTo>
                  <a:pt x="13242" y="16891"/>
                </a:lnTo>
                <a:lnTo>
                  <a:pt x="13179" y="16865"/>
                </a:lnTo>
                <a:lnTo>
                  <a:pt x="13121" y="16839"/>
                </a:lnTo>
                <a:lnTo>
                  <a:pt x="13066" y="16815"/>
                </a:lnTo>
                <a:lnTo>
                  <a:pt x="13016" y="16794"/>
                </a:lnTo>
                <a:lnTo>
                  <a:pt x="12966" y="16776"/>
                </a:lnTo>
                <a:lnTo>
                  <a:pt x="12860" y="16726"/>
                </a:lnTo>
                <a:lnTo>
                  <a:pt x="12760" y="16674"/>
                </a:lnTo>
                <a:lnTo>
                  <a:pt x="12663" y="16614"/>
                </a:lnTo>
                <a:lnTo>
                  <a:pt x="12571" y="16548"/>
                </a:lnTo>
                <a:lnTo>
                  <a:pt x="12484" y="16480"/>
                </a:lnTo>
                <a:lnTo>
                  <a:pt x="12400" y="16404"/>
                </a:lnTo>
                <a:lnTo>
                  <a:pt x="12321" y="16323"/>
                </a:lnTo>
                <a:lnTo>
                  <a:pt x="12247" y="16236"/>
                </a:lnTo>
                <a:lnTo>
                  <a:pt x="12176" y="16144"/>
                </a:lnTo>
                <a:lnTo>
                  <a:pt x="12113" y="16050"/>
                </a:lnTo>
                <a:lnTo>
                  <a:pt x="12052" y="15950"/>
                </a:lnTo>
                <a:lnTo>
                  <a:pt x="11994" y="15845"/>
                </a:lnTo>
                <a:lnTo>
                  <a:pt x="11944" y="15741"/>
                </a:lnTo>
                <a:lnTo>
                  <a:pt x="11899" y="15630"/>
                </a:lnTo>
                <a:lnTo>
                  <a:pt x="11857" y="15515"/>
                </a:lnTo>
                <a:lnTo>
                  <a:pt x="11823" y="15397"/>
                </a:lnTo>
                <a:lnTo>
                  <a:pt x="11791" y="15277"/>
                </a:lnTo>
                <a:lnTo>
                  <a:pt x="11765" y="15153"/>
                </a:lnTo>
                <a:lnTo>
                  <a:pt x="11744" y="15030"/>
                </a:lnTo>
                <a:lnTo>
                  <a:pt x="11728" y="14904"/>
                </a:lnTo>
                <a:lnTo>
                  <a:pt x="11720" y="14773"/>
                </a:lnTo>
                <a:lnTo>
                  <a:pt x="11715" y="14639"/>
                </a:lnTo>
                <a:lnTo>
                  <a:pt x="11718" y="14508"/>
                </a:lnTo>
                <a:lnTo>
                  <a:pt x="11723" y="14375"/>
                </a:lnTo>
                <a:lnTo>
                  <a:pt x="11736" y="14238"/>
                </a:lnTo>
                <a:lnTo>
                  <a:pt x="11755" y="14102"/>
                </a:lnTo>
                <a:lnTo>
                  <a:pt x="11778" y="13966"/>
                </a:lnTo>
                <a:lnTo>
                  <a:pt x="11807" y="13829"/>
                </a:lnTo>
                <a:lnTo>
                  <a:pt x="11841" y="13693"/>
                </a:lnTo>
                <a:lnTo>
                  <a:pt x="11881" y="13551"/>
                </a:lnTo>
                <a:lnTo>
                  <a:pt x="11931" y="13415"/>
                </a:lnTo>
                <a:lnTo>
                  <a:pt x="11984" y="13279"/>
                </a:lnTo>
                <a:lnTo>
                  <a:pt x="12031" y="13174"/>
                </a:lnTo>
                <a:lnTo>
                  <a:pt x="12078" y="13066"/>
                </a:lnTo>
                <a:lnTo>
                  <a:pt x="12131" y="12964"/>
                </a:lnTo>
                <a:lnTo>
                  <a:pt x="12186" y="12865"/>
                </a:lnTo>
                <a:lnTo>
                  <a:pt x="12244" y="12768"/>
                </a:lnTo>
                <a:lnTo>
                  <a:pt x="12365" y="12579"/>
                </a:lnTo>
                <a:lnTo>
                  <a:pt x="12497" y="12406"/>
                </a:lnTo>
                <a:lnTo>
                  <a:pt x="12568" y="12319"/>
                </a:lnTo>
                <a:lnTo>
                  <a:pt x="12639" y="12241"/>
                </a:lnTo>
                <a:lnTo>
                  <a:pt x="12713" y="12162"/>
                </a:lnTo>
                <a:lnTo>
                  <a:pt x="12787" y="12089"/>
                </a:lnTo>
                <a:lnTo>
                  <a:pt x="12863" y="12018"/>
                </a:lnTo>
                <a:lnTo>
                  <a:pt x="12942" y="11947"/>
                </a:lnTo>
                <a:lnTo>
                  <a:pt x="13024" y="11881"/>
                </a:lnTo>
                <a:lnTo>
                  <a:pt x="13105" y="11819"/>
                </a:lnTo>
                <a:lnTo>
                  <a:pt x="13274" y="11708"/>
                </a:lnTo>
                <a:lnTo>
                  <a:pt x="13361" y="11656"/>
                </a:lnTo>
                <a:lnTo>
                  <a:pt x="13448" y="11609"/>
                </a:lnTo>
                <a:lnTo>
                  <a:pt x="13535" y="11567"/>
                </a:lnTo>
                <a:lnTo>
                  <a:pt x="13627" y="11525"/>
                </a:lnTo>
                <a:lnTo>
                  <a:pt x="13716" y="11488"/>
                </a:lnTo>
                <a:lnTo>
                  <a:pt x="13808" y="11457"/>
                </a:lnTo>
                <a:lnTo>
                  <a:pt x="13901" y="11428"/>
                </a:lnTo>
                <a:lnTo>
                  <a:pt x="13990" y="11404"/>
                </a:lnTo>
                <a:lnTo>
                  <a:pt x="14085" y="11386"/>
                </a:lnTo>
                <a:lnTo>
                  <a:pt x="14177" y="11370"/>
                </a:lnTo>
                <a:lnTo>
                  <a:pt x="14274" y="11360"/>
                </a:lnTo>
                <a:lnTo>
                  <a:pt x="14367" y="11352"/>
                </a:lnTo>
                <a:lnTo>
                  <a:pt x="14459" y="11349"/>
                </a:lnTo>
                <a:lnTo>
                  <a:pt x="14551" y="11352"/>
                </a:lnTo>
                <a:lnTo>
                  <a:pt x="14638" y="11357"/>
                </a:lnTo>
                <a:lnTo>
                  <a:pt x="14725" y="11368"/>
                </a:lnTo>
                <a:lnTo>
                  <a:pt x="14814" y="11386"/>
                </a:lnTo>
                <a:lnTo>
                  <a:pt x="14899" y="11402"/>
                </a:lnTo>
                <a:lnTo>
                  <a:pt x="14983" y="11425"/>
                </a:lnTo>
                <a:lnTo>
                  <a:pt x="15070" y="11454"/>
                </a:lnTo>
                <a:lnTo>
                  <a:pt x="15151" y="11483"/>
                </a:lnTo>
                <a:lnTo>
                  <a:pt x="15207" y="11509"/>
                </a:lnTo>
                <a:lnTo>
                  <a:pt x="15259" y="11538"/>
                </a:lnTo>
                <a:lnTo>
                  <a:pt x="15320" y="11572"/>
                </a:lnTo>
                <a:lnTo>
                  <a:pt x="15380" y="11609"/>
                </a:lnTo>
                <a:lnTo>
                  <a:pt x="15441" y="11651"/>
                </a:lnTo>
                <a:lnTo>
                  <a:pt x="15504" y="11698"/>
                </a:lnTo>
                <a:lnTo>
                  <a:pt x="15570" y="11745"/>
                </a:lnTo>
                <a:lnTo>
                  <a:pt x="15636" y="11800"/>
                </a:lnTo>
                <a:lnTo>
                  <a:pt x="15702" y="11858"/>
                </a:lnTo>
                <a:lnTo>
                  <a:pt x="15770" y="11918"/>
                </a:lnTo>
                <a:lnTo>
                  <a:pt x="15839" y="11981"/>
                </a:lnTo>
                <a:lnTo>
                  <a:pt x="15907" y="12047"/>
                </a:lnTo>
                <a:lnTo>
                  <a:pt x="16049" y="12186"/>
                </a:lnTo>
                <a:lnTo>
                  <a:pt x="16194" y="12332"/>
                </a:lnTo>
                <a:lnTo>
                  <a:pt x="16336" y="12490"/>
                </a:lnTo>
                <a:lnTo>
                  <a:pt x="16478" y="12650"/>
                </a:lnTo>
                <a:lnTo>
                  <a:pt x="16618" y="12815"/>
                </a:lnTo>
                <a:lnTo>
                  <a:pt x="16758" y="12985"/>
                </a:lnTo>
                <a:lnTo>
                  <a:pt x="16892" y="13150"/>
                </a:lnTo>
                <a:lnTo>
                  <a:pt x="17024" y="13321"/>
                </a:lnTo>
                <a:lnTo>
                  <a:pt x="17150" y="13486"/>
                </a:lnTo>
                <a:lnTo>
                  <a:pt x="17268" y="13648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7C7C7C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38100" dir="8100000">
              <a:srgbClr val="000000">
                <a:alpha val="28000"/>
              </a:srgbClr>
            </a:outerShdw>
          </a:effectLst>
        </p:spPr>
        <p:txBody>
          <a:bodyPr lIns="45719" rIns="45719"/>
          <a:lstStyle/>
          <a:p>
            <a:pPr>
              <a:defRPr sz="1700">
                <a:solidFill>
                  <a:srgbClr val="262626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sp>
        <p:nvSpPr>
          <p:cNvPr id="455" name="Freeform 8"/>
          <p:cNvSpPr/>
          <p:nvPr/>
        </p:nvSpPr>
        <p:spPr>
          <a:xfrm flipV="1" rot="8100000">
            <a:off x="8158266" y="2426291"/>
            <a:ext cx="2081578" cy="2151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268" y="13648"/>
                </a:moveTo>
                <a:lnTo>
                  <a:pt x="17400" y="13816"/>
                </a:lnTo>
                <a:lnTo>
                  <a:pt x="17471" y="13890"/>
                </a:lnTo>
                <a:lnTo>
                  <a:pt x="17542" y="13960"/>
                </a:lnTo>
                <a:lnTo>
                  <a:pt x="17613" y="14026"/>
                </a:lnTo>
                <a:lnTo>
                  <a:pt x="17687" y="14086"/>
                </a:lnTo>
                <a:lnTo>
                  <a:pt x="17763" y="14141"/>
                </a:lnTo>
                <a:lnTo>
                  <a:pt x="17840" y="14189"/>
                </a:lnTo>
                <a:lnTo>
                  <a:pt x="17919" y="14233"/>
                </a:lnTo>
                <a:lnTo>
                  <a:pt x="17998" y="14275"/>
                </a:lnTo>
                <a:lnTo>
                  <a:pt x="18077" y="14306"/>
                </a:lnTo>
                <a:lnTo>
                  <a:pt x="18119" y="14320"/>
                </a:lnTo>
                <a:lnTo>
                  <a:pt x="18158" y="14335"/>
                </a:lnTo>
                <a:lnTo>
                  <a:pt x="18198" y="14346"/>
                </a:lnTo>
                <a:lnTo>
                  <a:pt x="18237" y="14354"/>
                </a:lnTo>
                <a:lnTo>
                  <a:pt x="18322" y="14369"/>
                </a:lnTo>
                <a:lnTo>
                  <a:pt x="18361" y="14375"/>
                </a:lnTo>
                <a:lnTo>
                  <a:pt x="18440" y="14380"/>
                </a:lnTo>
                <a:lnTo>
                  <a:pt x="18482" y="14383"/>
                </a:lnTo>
                <a:lnTo>
                  <a:pt x="18551" y="14380"/>
                </a:lnTo>
                <a:lnTo>
                  <a:pt x="18619" y="14372"/>
                </a:lnTo>
                <a:lnTo>
                  <a:pt x="18688" y="14362"/>
                </a:lnTo>
                <a:lnTo>
                  <a:pt x="18756" y="14346"/>
                </a:lnTo>
                <a:lnTo>
                  <a:pt x="18822" y="14327"/>
                </a:lnTo>
                <a:lnTo>
                  <a:pt x="18954" y="14275"/>
                </a:lnTo>
                <a:lnTo>
                  <a:pt x="19017" y="14241"/>
                </a:lnTo>
                <a:lnTo>
                  <a:pt x="19080" y="14204"/>
                </a:lnTo>
                <a:lnTo>
                  <a:pt x="19143" y="14162"/>
                </a:lnTo>
                <a:lnTo>
                  <a:pt x="19264" y="14068"/>
                </a:lnTo>
                <a:lnTo>
                  <a:pt x="19322" y="14013"/>
                </a:lnTo>
                <a:lnTo>
                  <a:pt x="19380" y="13953"/>
                </a:lnTo>
                <a:lnTo>
                  <a:pt x="19433" y="13892"/>
                </a:lnTo>
                <a:lnTo>
                  <a:pt x="19488" y="13824"/>
                </a:lnTo>
                <a:lnTo>
                  <a:pt x="19628" y="13646"/>
                </a:lnTo>
                <a:lnTo>
                  <a:pt x="19767" y="13462"/>
                </a:lnTo>
                <a:lnTo>
                  <a:pt x="19907" y="13281"/>
                </a:lnTo>
                <a:lnTo>
                  <a:pt x="20044" y="13095"/>
                </a:lnTo>
                <a:lnTo>
                  <a:pt x="20181" y="12914"/>
                </a:lnTo>
                <a:lnTo>
                  <a:pt x="20315" y="12728"/>
                </a:lnTo>
                <a:lnTo>
                  <a:pt x="20584" y="12351"/>
                </a:lnTo>
                <a:lnTo>
                  <a:pt x="20715" y="12162"/>
                </a:lnTo>
                <a:lnTo>
                  <a:pt x="21102" y="11588"/>
                </a:lnTo>
                <a:lnTo>
                  <a:pt x="21226" y="11394"/>
                </a:lnTo>
                <a:lnTo>
                  <a:pt x="21352" y="11200"/>
                </a:lnTo>
                <a:lnTo>
                  <a:pt x="21600" y="10807"/>
                </a:lnTo>
                <a:lnTo>
                  <a:pt x="21453" y="10573"/>
                </a:lnTo>
                <a:lnTo>
                  <a:pt x="21305" y="10337"/>
                </a:lnTo>
                <a:lnTo>
                  <a:pt x="20847" y="9645"/>
                </a:lnTo>
                <a:lnTo>
                  <a:pt x="20689" y="9417"/>
                </a:lnTo>
                <a:lnTo>
                  <a:pt x="20531" y="9186"/>
                </a:lnTo>
                <a:lnTo>
                  <a:pt x="20370" y="8961"/>
                </a:lnTo>
                <a:lnTo>
                  <a:pt x="20207" y="8735"/>
                </a:lnTo>
                <a:lnTo>
                  <a:pt x="20044" y="8513"/>
                </a:lnTo>
                <a:lnTo>
                  <a:pt x="19875" y="8290"/>
                </a:lnTo>
                <a:lnTo>
                  <a:pt x="19707" y="8070"/>
                </a:lnTo>
                <a:lnTo>
                  <a:pt x="19536" y="7852"/>
                </a:lnTo>
                <a:lnTo>
                  <a:pt x="19364" y="7632"/>
                </a:lnTo>
                <a:lnTo>
                  <a:pt x="19193" y="7417"/>
                </a:lnTo>
                <a:lnTo>
                  <a:pt x="19017" y="7199"/>
                </a:lnTo>
                <a:lnTo>
                  <a:pt x="18954" y="7126"/>
                </a:lnTo>
                <a:lnTo>
                  <a:pt x="18890" y="7055"/>
                </a:lnTo>
                <a:lnTo>
                  <a:pt x="18825" y="6989"/>
                </a:lnTo>
                <a:lnTo>
                  <a:pt x="18759" y="6929"/>
                </a:lnTo>
                <a:lnTo>
                  <a:pt x="18693" y="6871"/>
                </a:lnTo>
                <a:lnTo>
                  <a:pt x="18627" y="6819"/>
                </a:lnTo>
                <a:lnTo>
                  <a:pt x="18561" y="6772"/>
                </a:lnTo>
                <a:lnTo>
                  <a:pt x="18495" y="6727"/>
                </a:lnTo>
                <a:lnTo>
                  <a:pt x="18430" y="6688"/>
                </a:lnTo>
                <a:lnTo>
                  <a:pt x="18364" y="6656"/>
                </a:lnTo>
                <a:lnTo>
                  <a:pt x="18298" y="6630"/>
                </a:lnTo>
                <a:lnTo>
                  <a:pt x="18235" y="6604"/>
                </a:lnTo>
                <a:lnTo>
                  <a:pt x="18169" y="6586"/>
                </a:lnTo>
                <a:lnTo>
                  <a:pt x="18106" y="6573"/>
                </a:lnTo>
                <a:lnTo>
                  <a:pt x="18043" y="6562"/>
                </a:lnTo>
                <a:lnTo>
                  <a:pt x="17985" y="6559"/>
                </a:lnTo>
                <a:lnTo>
                  <a:pt x="17950" y="6562"/>
                </a:lnTo>
                <a:lnTo>
                  <a:pt x="17921" y="6562"/>
                </a:lnTo>
                <a:lnTo>
                  <a:pt x="17887" y="6570"/>
                </a:lnTo>
                <a:lnTo>
                  <a:pt x="17861" y="6575"/>
                </a:lnTo>
                <a:lnTo>
                  <a:pt x="17829" y="6580"/>
                </a:lnTo>
                <a:lnTo>
                  <a:pt x="17803" y="6588"/>
                </a:lnTo>
                <a:lnTo>
                  <a:pt x="17774" y="6596"/>
                </a:lnTo>
                <a:lnTo>
                  <a:pt x="17750" y="6607"/>
                </a:lnTo>
                <a:lnTo>
                  <a:pt x="17700" y="6633"/>
                </a:lnTo>
                <a:lnTo>
                  <a:pt x="17655" y="6659"/>
                </a:lnTo>
                <a:lnTo>
                  <a:pt x="17611" y="6688"/>
                </a:lnTo>
                <a:lnTo>
                  <a:pt x="17571" y="6725"/>
                </a:lnTo>
                <a:lnTo>
                  <a:pt x="17534" y="6761"/>
                </a:lnTo>
                <a:lnTo>
                  <a:pt x="17500" y="6801"/>
                </a:lnTo>
                <a:lnTo>
                  <a:pt x="17471" y="6843"/>
                </a:lnTo>
                <a:lnTo>
                  <a:pt x="17442" y="6882"/>
                </a:lnTo>
                <a:lnTo>
                  <a:pt x="17416" y="6926"/>
                </a:lnTo>
                <a:lnTo>
                  <a:pt x="17395" y="6971"/>
                </a:lnTo>
                <a:lnTo>
                  <a:pt x="17371" y="7016"/>
                </a:lnTo>
                <a:lnTo>
                  <a:pt x="17355" y="7055"/>
                </a:lnTo>
                <a:lnTo>
                  <a:pt x="17292" y="7202"/>
                </a:lnTo>
                <a:lnTo>
                  <a:pt x="17232" y="7349"/>
                </a:lnTo>
                <a:lnTo>
                  <a:pt x="17174" y="7488"/>
                </a:lnTo>
                <a:lnTo>
                  <a:pt x="17113" y="7624"/>
                </a:lnTo>
                <a:lnTo>
                  <a:pt x="17060" y="7755"/>
                </a:lnTo>
                <a:lnTo>
                  <a:pt x="17005" y="7878"/>
                </a:lnTo>
                <a:lnTo>
                  <a:pt x="16952" y="7999"/>
                </a:lnTo>
                <a:lnTo>
                  <a:pt x="16902" y="8111"/>
                </a:lnTo>
                <a:lnTo>
                  <a:pt x="16873" y="8180"/>
                </a:lnTo>
                <a:lnTo>
                  <a:pt x="16844" y="8243"/>
                </a:lnTo>
                <a:lnTo>
                  <a:pt x="16818" y="8305"/>
                </a:lnTo>
                <a:lnTo>
                  <a:pt x="16794" y="8363"/>
                </a:lnTo>
                <a:lnTo>
                  <a:pt x="16768" y="8418"/>
                </a:lnTo>
                <a:lnTo>
                  <a:pt x="16747" y="8471"/>
                </a:lnTo>
                <a:lnTo>
                  <a:pt x="16726" y="8520"/>
                </a:lnTo>
                <a:lnTo>
                  <a:pt x="16705" y="8565"/>
                </a:lnTo>
                <a:lnTo>
                  <a:pt x="16676" y="8638"/>
                </a:lnTo>
                <a:lnTo>
                  <a:pt x="16639" y="8707"/>
                </a:lnTo>
                <a:lnTo>
                  <a:pt x="16605" y="8775"/>
                </a:lnTo>
                <a:lnTo>
                  <a:pt x="16563" y="8840"/>
                </a:lnTo>
                <a:lnTo>
                  <a:pt x="16521" y="8903"/>
                </a:lnTo>
                <a:lnTo>
                  <a:pt x="16476" y="8966"/>
                </a:lnTo>
                <a:lnTo>
                  <a:pt x="16428" y="9026"/>
                </a:lnTo>
                <a:lnTo>
                  <a:pt x="16376" y="9087"/>
                </a:lnTo>
                <a:lnTo>
                  <a:pt x="16323" y="9142"/>
                </a:lnTo>
                <a:lnTo>
                  <a:pt x="16268" y="9197"/>
                </a:lnTo>
                <a:lnTo>
                  <a:pt x="16210" y="9247"/>
                </a:lnTo>
                <a:lnTo>
                  <a:pt x="16149" y="9299"/>
                </a:lnTo>
                <a:lnTo>
                  <a:pt x="16086" y="9346"/>
                </a:lnTo>
                <a:lnTo>
                  <a:pt x="16020" y="9393"/>
                </a:lnTo>
                <a:lnTo>
                  <a:pt x="15954" y="9435"/>
                </a:lnTo>
                <a:lnTo>
                  <a:pt x="15886" y="9477"/>
                </a:lnTo>
                <a:lnTo>
                  <a:pt x="15815" y="9519"/>
                </a:lnTo>
                <a:lnTo>
                  <a:pt x="15741" y="9553"/>
                </a:lnTo>
                <a:lnTo>
                  <a:pt x="15665" y="9590"/>
                </a:lnTo>
                <a:lnTo>
                  <a:pt x="15507" y="9653"/>
                </a:lnTo>
                <a:lnTo>
                  <a:pt x="15428" y="9679"/>
                </a:lnTo>
                <a:lnTo>
                  <a:pt x="15346" y="9703"/>
                </a:lnTo>
                <a:lnTo>
                  <a:pt x="15259" y="9726"/>
                </a:lnTo>
                <a:lnTo>
                  <a:pt x="15175" y="9747"/>
                </a:lnTo>
                <a:lnTo>
                  <a:pt x="15088" y="9763"/>
                </a:lnTo>
                <a:lnTo>
                  <a:pt x="15001" y="9781"/>
                </a:lnTo>
                <a:lnTo>
                  <a:pt x="14817" y="9802"/>
                </a:lnTo>
                <a:lnTo>
                  <a:pt x="14725" y="9808"/>
                </a:lnTo>
                <a:lnTo>
                  <a:pt x="14630" y="9813"/>
                </a:lnTo>
                <a:lnTo>
                  <a:pt x="14451" y="9813"/>
                </a:lnTo>
                <a:lnTo>
                  <a:pt x="14369" y="9808"/>
                </a:lnTo>
                <a:lnTo>
                  <a:pt x="14285" y="9805"/>
                </a:lnTo>
                <a:lnTo>
                  <a:pt x="14201" y="9797"/>
                </a:lnTo>
                <a:lnTo>
                  <a:pt x="14032" y="9776"/>
                </a:lnTo>
                <a:lnTo>
                  <a:pt x="13864" y="9745"/>
                </a:lnTo>
                <a:lnTo>
                  <a:pt x="13695" y="9708"/>
                </a:lnTo>
                <a:lnTo>
                  <a:pt x="13614" y="9684"/>
                </a:lnTo>
                <a:lnTo>
                  <a:pt x="13527" y="9661"/>
                </a:lnTo>
                <a:lnTo>
                  <a:pt x="13445" y="9635"/>
                </a:lnTo>
                <a:lnTo>
                  <a:pt x="13363" y="9606"/>
                </a:lnTo>
                <a:lnTo>
                  <a:pt x="13282" y="9574"/>
                </a:lnTo>
                <a:lnTo>
                  <a:pt x="13200" y="9546"/>
                </a:lnTo>
                <a:lnTo>
                  <a:pt x="13063" y="9485"/>
                </a:lnTo>
                <a:lnTo>
                  <a:pt x="12934" y="9422"/>
                </a:lnTo>
                <a:lnTo>
                  <a:pt x="12805" y="9354"/>
                </a:lnTo>
                <a:lnTo>
                  <a:pt x="12684" y="9283"/>
                </a:lnTo>
                <a:lnTo>
                  <a:pt x="12566" y="9207"/>
                </a:lnTo>
                <a:lnTo>
                  <a:pt x="12452" y="9126"/>
                </a:lnTo>
                <a:lnTo>
                  <a:pt x="12342" y="9045"/>
                </a:lnTo>
                <a:lnTo>
                  <a:pt x="12236" y="8958"/>
                </a:lnTo>
                <a:lnTo>
                  <a:pt x="12136" y="8867"/>
                </a:lnTo>
                <a:lnTo>
                  <a:pt x="12042" y="8775"/>
                </a:lnTo>
                <a:lnTo>
                  <a:pt x="11949" y="8683"/>
                </a:lnTo>
                <a:lnTo>
                  <a:pt x="11865" y="8583"/>
                </a:lnTo>
                <a:lnTo>
                  <a:pt x="11783" y="8481"/>
                </a:lnTo>
                <a:lnTo>
                  <a:pt x="11710" y="8379"/>
                </a:lnTo>
                <a:lnTo>
                  <a:pt x="11641" y="8274"/>
                </a:lnTo>
                <a:lnTo>
                  <a:pt x="11575" y="8169"/>
                </a:lnTo>
                <a:lnTo>
                  <a:pt x="11518" y="8062"/>
                </a:lnTo>
                <a:lnTo>
                  <a:pt x="11465" y="7952"/>
                </a:lnTo>
                <a:lnTo>
                  <a:pt x="11417" y="7839"/>
                </a:lnTo>
                <a:lnTo>
                  <a:pt x="11378" y="7731"/>
                </a:lnTo>
                <a:lnTo>
                  <a:pt x="11344" y="7619"/>
                </a:lnTo>
                <a:lnTo>
                  <a:pt x="11315" y="7503"/>
                </a:lnTo>
                <a:lnTo>
                  <a:pt x="11294" y="7391"/>
                </a:lnTo>
                <a:lnTo>
                  <a:pt x="11278" y="7278"/>
                </a:lnTo>
                <a:lnTo>
                  <a:pt x="11267" y="7165"/>
                </a:lnTo>
                <a:lnTo>
                  <a:pt x="11267" y="7052"/>
                </a:lnTo>
                <a:lnTo>
                  <a:pt x="11270" y="6937"/>
                </a:lnTo>
                <a:lnTo>
                  <a:pt x="11281" y="6827"/>
                </a:lnTo>
                <a:lnTo>
                  <a:pt x="11302" y="6717"/>
                </a:lnTo>
                <a:lnTo>
                  <a:pt x="11325" y="6604"/>
                </a:lnTo>
                <a:lnTo>
                  <a:pt x="11360" y="6494"/>
                </a:lnTo>
                <a:lnTo>
                  <a:pt x="11399" y="6389"/>
                </a:lnTo>
                <a:lnTo>
                  <a:pt x="11425" y="6334"/>
                </a:lnTo>
                <a:lnTo>
                  <a:pt x="11454" y="6276"/>
                </a:lnTo>
                <a:lnTo>
                  <a:pt x="11489" y="6219"/>
                </a:lnTo>
                <a:lnTo>
                  <a:pt x="11525" y="6158"/>
                </a:lnTo>
                <a:lnTo>
                  <a:pt x="11615" y="6032"/>
                </a:lnTo>
                <a:lnTo>
                  <a:pt x="11665" y="5967"/>
                </a:lnTo>
                <a:lnTo>
                  <a:pt x="11720" y="5901"/>
                </a:lnTo>
                <a:lnTo>
                  <a:pt x="11778" y="5833"/>
                </a:lnTo>
                <a:lnTo>
                  <a:pt x="11839" y="5768"/>
                </a:lnTo>
                <a:lnTo>
                  <a:pt x="11902" y="5700"/>
                </a:lnTo>
                <a:lnTo>
                  <a:pt x="11968" y="5629"/>
                </a:lnTo>
                <a:lnTo>
                  <a:pt x="12107" y="5490"/>
                </a:lnTo>
                <a:lnTo>
                  <a:pt x="12255" y="5348"/>
                </a:lnTo>
                <a:lnTo>
                  <a:pt x="12410" y="5204"/>
                </a:lnTo>
                <a:lnTo>
                  <a:pt x="12573" y="5062"/>
                </a:lnTo>
                <a:lnTo>
                  <a:pt x="12737" y="4924"/>
                </a:lnTo>
                <a:lnTo>
                  <a:pt x="12905" y="4785"/>
                </a:lnTo>
                <a:lnTo>
                  <a:pt x="13074" y="4651"/>
                </a:lnTo>
                <a:lnTo>
                  <a:pt x="13242" y="4520"/>
                </a:lnTo>
                <a:lnTo>
                  <a:pt x="13411" y="4397"/>
                </a:lnTo>
                <a:lnTo>
                  <a:pt x="13571" y="4276"/>
                </a:lnTo>
                <a:lnTo>
                  <a:pt x="13656" y="4213"/>
                </a:lnTo>
                <a:lnTo>
                  <a:pt x="13732" y="4147"/>
                </a:lnTo>
                <a:lnTo>
                  <a:pt x="13811" y="4079"/>
                </a:lnTo>
                <a:lnTo>
                  <a:pt x="13880" y="4011"/>
                </a:lnTo>
                <a:lnTo>
                  <a:pt x="13945" y="3940"/>
                </a:lnTo>
                <a:lnTo>
                  <a:pt x="14003" y="3864"/>
                </a:lnTo>
                <a:lnTo>
                  <a:pt x="14059" y="3791"/>
                </a:lnTo>
                <a:lnTo>
                  <a:pt x="14109" y="3715"/>
                </a:lnTo>
                <a:lnTo>
                  <a:pt x="14153" y="3639"/>
                </a:lnTo>
                <a:lnTo>
                  <a:pt x="14190" y="3563"/>
                </a:lnTo>
                <a:lnTo>
                  <a:pt x="14227" y="3482"/>
                </a:lnTo>
                <a:lnTo>
                  <a:pt x="14253" y="3403"/>
                </a:lnTo>
                <a:lnTo>
                  <a:pt x="14264" y="3366"/>
                </a:lnTo>
                <a:lnTo>
                  <a:pt x="14277" y="3324"/>
                </a:lnTo>
                <a:lnTo>
                  <a:pt x="14285" y="3282"/>
                </a:lnTo>
                <a:lnTo>
                  <a:pt x="14293" y="3246"/>
                </a:lnTo>
                <a:lnTo>
                  <a:pt x="14298" y="3204"/>
                </a:lnTo>
                <a:lnTo>
                  <a:pt x="14303" y="3167"/>
                </a:lnTo>
                <a:lnTo>
                  <a:pt x="14306" y="3125"/>
                </a:lnTo>
                <a:lnTo>
                  <a:pt x="14306" y="3015"/>
                </a:lnTo>
                <a:lnTo>
                  <a:pt x="14301" y="2944"/>
                </a:lnTo>
                <a:lnTo>
                  <a:pt x="14290" y="2876"/>
                </a:lnTo>
                <a:lnTo>
                  <a:pt x="14277" y="2808"/>
                </a:lnTo>
                <a:lnTo>
                  <a:pt x="14256" y="2740"/>
                </a:lnTo>
                <a:lnTo>
                  <a:pt x="14232" y="2671"/>
                </a:lnTo>
                <a:lnTo>
                  <a:pt x="14169" y="2540"/>
                </a:lnTo>
                <a:lnTo>
                  <a:pt x="14132" y="2477"/>
                </a:lnTo>
                <a:lnTo>
                  <a:pt x="14090" y="2415"/>
                </a:lnTo>
                <a:lnTo>
                  <a:pt x="14045" y="2352"/>
                </a:lnTo>
                <a:lnTo>
                  <a:pt x="13993" y="2291"/>
                </a:lnTo>
                <a:lnTo>
                  <a:pt x="13937" y="2231"/>
                </a:lnTo>
                <a:lnTo>
                  <a:pt x="13880" y="2173"/>
                </a:lnTo>
                <a:lnTo>
                  <a:pt x="13816" y="2116"/>
                </a:lnTo>
                <a:lnTo>
                  <a:pt x="13750" y="2061"/>
                </a:lnTo>
                <a:lnTo>
                  <a:pt x="13392" y="1788"/>
                </a:lnTo>
                <a:lnTo>
                  <a:pt x="13216" y="1654"/>
                </a:lnTo>
                <a:lnTo>
                  <a:pt x="13034" y="1521"/>
                </a:lnTo>
                <a:lnTo>
                  <a:pt x="12850" y="1387"/>
                </a:lnTo>
                <a:lnTo>
                  <a:pt x="12487" y="1125"/>
                </a:lnTo>
                <a:lnTo>
                  <a:pt x="11926" y="739"/>
                </a:lnTo>
                <a:lnTo>
                  <a:pt x="11739" y="613"/>
                </a:lnTo>
                <a:lnTo>
                  <a:pt x="11549" y="488"/>
                </a:lnTo>
                <a:lnTo>
                  <a:pt x="11362" y="364"/>
                </a:lnTo>
                <a:lnTo>
                  <a:pt x="11173" y="241"/>
                </a:lnTo>
                <a:lnTo>
                  <a:pt x="10788" y="0"/>
                </a:lnTo>
                <a:lnTo>
                  <a:pt x="10667" y="194"/>
                </a:lnTo>
                <a:lnTo>
                  <a:pt x="10420" y="577"/>
                </a:lnTo>
                <a:lnTo>
                  <a:pt x="10298" y="768"/>
                </a:lnTo>
                <a:lnTo>
                  <a:pt x="10169" y="957"/>
                </a:lnTo>
                <a:lnTo>
                  <a:pt x="10043" y="1148"/>
                </a:lnTo>
                <a:lnTo>
                  <a:pt x="9914" y="1334"/>
                </a:lnTo>
                <a:lnTo>
                  <a:pt x="9782" y="1523"/>
                </a:lnTo>
                <a:lnTo>
                  <a:pt x="9519" y="1895"/>
                </a:lnTo>
                <a:lnTo>
                  <a:pt x="9385" y="2082"/>
                </a:lnTo>
                <a:lnTo>
                  <a:pt x="9248" y="2263"/>
                </a:lnTo>
                <a:lnTo>
                  <a:pt x="9113" y="2446"/>
                </a:lnTo>
                <a:lnTo>
                  <a:pt x="8974" y="2627"/>
                </a:lnTo>
                <a:lnTo>
                  <a:pt x="8834" y="2810"/>
                </a:lnTo>
                <a:lnTo>
                  <a:pt x="8695" y="2989"/>
                </a:lnTo>
                <a:lnTo>
                  <a:pt x="8626" y="3073"/>
                </a:lnTo>
                <a:lnTo>
                  <a:pt x="8555" y="3151"/>
                </a:lnTo>
                <a:lnTo>
                  <a:pt x="8481" y="3225"/>
                </a:lnTo>
                <a:lnTo>
                  <a:pt x="8405" y="3295"/>
                </a:lnTo>
                <a:lnTo>
                  <a:pt x="8329" y="3361"/>
                </a:lnTo>
                <a:lnTo>
                  <a:pt x="8250" y="3416"/>
                </a:lnTo>
                <a:lnTo>
                  <a:pt x="8168" y="3468"/>
                </a:lnTo>
                <a:lnTo>
                  <a:pt x="8087" y="3518"/>
                </a:lnTo>
                <a:lnTo>
                  <a:pt x="8047" y="3539"/>
                </a:lnTo>
                <a:lnTo>
                  <a:pt x="8002" y="3560"/>
                </a:lnTo>
                <a:lnTo>
                  <a:pt x="7960" y="3579"/>
                </a:lnTo>
                <a:lnTo>
                  <a:pt x="7918" y="3594"/>
                </a:lnTo>
                <a:lnTo>
                  <a:pt x="7873" y="3610"/>
                </a:lnTo>
                <a:lnTo>
                  <a:pt x="7828" y="3628"/>
                </a:lnTo>
                <a:lnTo>
                  <a:pt x="7786" y="3642"/>
                </a:lnTo>
                <a:lnTo>
                  <a:pt x="7697" y="3662"/>
                </a:lnTo>
                <a:lnTo>
                  <a:pt x="7652" y="3670"/>
                </a:lnTo>
                <a:lnTo>
                  <a:pt x="7607" y="3681"/>
                </a:lnTo>
                <a:lnTo>
                  <a:pt x="7560" y="3686"/>
                </a:lnTo>
                <a:lnTo>
                  <a:pt x="7518" y="3691"/>
                </a:lnTo>
                <a:lnTo>
                  <a:pt x="7470" y="3697"/>
                </a:lnTo>
                <a:lnTo>
                  <a:pt x="7423" y="3697"/>
                </a:lnTo>
                <a:lnTo>
                  <a:pt x="7376" y="3699"/>
                </a:lnTo>
                <a:lnTo>
                  <a:pt x="7326" y="3697"/>
                </a:lnTo>
                <a:lnTo>
                  <a:pt x="7270" y="3694"/>
                </a:lnTo>
                <a:lnTo>
                  <a:pt x="7218" y="3691"/>
                </a:lnTo>
                <a:lnTo>
                  <a:pt x="7165" y="3683"/>
                </a:lnTo>
                <a:lnTo>
                  <a:pt x="7115" y="3673"/>
                </a:lnTo>
                <a:lnTo>
                  <a:pt x="7010" y="3652"/>
                </a:lnTo>
                <a:lnTo>
                  <a:pt x="6957" y="3639"/>
                </a:lnTo>
                <a:lnTo>
                  <a:pt x="6904" y="3623"/>
                </a:lnTo>
                <a:lnTo>
                  <a:pt x="6857" y="3605"/>
                </a:lnTo>
                <a:lnTo>
                  <a:pt x="6804" y="3586"/>
                </a:lnTo>
                <a:lnTo>
                  <a:pt x="6754" y="3565"/>
                </a:lnTo>
                <a:lnTo>
                  <a:pt x="6701" y="3542"/>
                </a:lnTo>
                <a:lnTo>
                  <a:pt x="6654" y="3518"/>
                </a:lnTo>
                <a:lnTo>
                  <a:pt x="6604" y="3492"/>
                </a:lnTo>
                <a:lnTo>
                  <a:pt x="6504" y="3434"/>
                </a:lnTo>
                <a:lnTo>
                  <a:pt x="6409" y="3371"/>
                </a:lnTo>
                <a:lnTo>
                  <a:pt x="6362" y="3335"/>
                </a:lnTo>
                <a:lnTo>
                  <a:pt x="6314" y="3301"/>
                </a:lnTo>
                <a:lnTo>
                  <a:pt x="6270" y="3261"/>
                </a:lnTo>
                <a:lnTo>
                  <a:pt x="6222" y="3222"/>
                </a:lnTo>
                <a:lnTo>
                  <a:pt x="6177" y="3183"/>
                </a:lnTo>
                <a:lnTo>
                  <a:pt x="6046" y="3052"/>
                </a:lnTo>
                <a:lnTo>
                  <a:pt x="6004" y="3004"/>
                </a:lnTo>
                <a:lnTo>
                  <a:pt x="5962" y="2955"/>
                </a:lnTo>
                <a:lnTo>
                  <a:pt x="5922" y="2905"/>
                </a:lnTo>
                <a:lnTo>
                  <a:pt x="5880" y="2855"/>
                </a:lnTo>
                <a:lnTo>
                  <a:pt x="5840" y="2803"/>
                </a:lnTo>
                <a:lnTo>
                  <a:pt x="5701" y="2611"/>
                </a:lnTo>
                <a:lnTo>
                  <a:pt x="5559" y="2425"/>
                </a:lnTo>
                <a:lnTo>
                  <a:pt x="5419" y="2244"/>
                </a:lnTo>
                <a:lnTo>
                  <a:pt x="5277" y="2071"/>
                </a:lnTo>
                <a:lnTo>
                  <a:pt x="5140" y="1906"/>
                </a:lnTo>
                <a:lnTo>
                  <a:pt x="5003" y="1749"/>
                </a:lnTo>
                <a:lnTo>
                  <a:pt x="4869" y="1599"/>
                </a:lnTo>
                <a:lnTo>
                  <a:pt x="4737" y="1460"/>
                </a:lnTo>
                <a:lnTo>
                  <a:pt x="4611" y="1332"/>
                </a:lnTo>
                <a:lnTo>
                  <a:pt x="4487" y="1214"/>
                </a:lnTo>
                <a:lnTo>
                  <a:pt x="4368" y="1104"/>
                </a:lnTo>
                <a:lnTo>
                  <a:pt x="4258" y="1012"/>
                </a:lnTo>
                <a:lnTo>
                  <a:pt x="4208" y="967"/>
                </a:lnTo>
                <a:lnTo>
                  <a:pt x="4155" y="931"/>
                </a:lnTo>
                <a:lnTo>
                  <a:pt x="4105" y="894"/>
                </a:lnTo>
                <a:lnTo>
                  <a:pt x="4058" y="863"/>
                </a:lnTo>
                <a:lnTo>
                  <a:pt x="4016" y="834"/>
                </a:lnTo>
                <a:lnTo>
                  <a:pt x="3971" y="807"/>
                </a:lnTo>
                <a:lnTo>
                  <a:pt x="3892" y="768"/>
                </a:lnTo>
                <a:lnTo>
                  <a:pt x="3829" y="745"/>
                </a:lnTo>
                <a:lnTo>
                  <a:pt x="3763" y="724"/>
                </a:lnTo>
                <a:lnTo>
                  <a:pt x="3697" y="705"/>
                </a:lnTo>
                <a:lnTo>
                  <a:pt x="3629" y="692"/>
                </a:lnTo>
                <a:lnTo>
                  <a:pt x="3563" y="682"/>
                </a:lnTo>
                <a:lnTo>
                  <a:pt x="3494" y="674"/>
                </a:lnTo>
                <a:lnTo>
                  <a:pt x="3423" y="669"/>
                </a:lnTo>
                <a:lnTo>
                  <a:pt x="3355" y="663"/>
                </a:lnTo>
                <a:lnTo>
                  <a:pt x="3197" y="674"/>
                </a:lnTo>
                <a:lnTo>
                  <a:pt x="3118" y="684"/>
                </a:lnTo>
                <a:lnTo>
                  <a:pt x="3041" y="697"/>
                </a:lnTo>
                <a:lnTo>
                  <a:pt x="2962" y="713"/>
                </a:lnTo>
                <a:lnTo>
                  <a:pt x="2810" y="760"/>
                </a:lnTo>
                <a:lnTo>
                  <a:pt x="2728" y="787"/>
                </a:lnTo>
                <a:lnTo>
                  <a:pt x="2654" y="821"/>
                </a:lnTo>
                <a:lnTo>
                  <a:pt x="2578" y="855"/>
                </a:lnTo>
                <a:lnTo>
                  <a:pt x="2502" y="894"/>
                </a:lnTo>
                <a:lnTo>
                  <a:pt x="2428" y="936"/>
                </a:lnTo>
                <a:lnTo>
                  <a:pt x="2354" y="981"/>
                </a:lnTo>
                <a:lnTo>
                  <a:pt x="2212" y="1080"/>
                </a:lnTo>
                <a:lnTo>
                  <a:pt x="2138" y="1135"/>
                </a:lnTo>
                <a:lnTo>
                  <a:pt x="2070" y="1193"/>
                </a:lnTo>
                <a:lnTo>
                  <a:pt x="2001" y="1253"/>
                </a:lnTo>
                <a:lnTo>
                  <a:pt x="1935" y="1316"/>
                </a:lnTo>
                <a:lnTo>
                  <a:pt x="1872" y="1382"/>
                </a:lnTo>
                <a:lnTo>
                  <a:pt x="1806" y="1450"/>
                </a:lnTo>
                <a:lnTo>
                  <a:pt x="1748" y="1521"/>
                </a:lnTo>
                <a:lnTo>
                  <a:pt x="1688" y="1591"/>
                </a:lnTo>
                <a:lnTo>
                  <a:pt x="1630" y="1667"/>
                </a:lnTo>
                <a:lnTo>
                  <a:pt x="1575" y="1743"/>
                </a:lnTo>
                <a:lnTo>
                  <a:pt x="1519" y="1827"/>
                </a:lnTo>
                <a:lnTo>
                  <a:pt x="1467" y="1909"/>
                </a:lnTo>
                <a:lnTo>
                  <a:pt x="1419" y="1992"/>
                </a:lnTo>
                <a:lnTo>
                  <a:pt x="1372" y="2079"/>
                </a:lnTo>
                <a:lnTo>
                  <a:pt x="1324" y="2168"/>
                </a:lnTo>
                <a:lnTo>
                  <a:pt x="1285" y="2257"/>
                </a:lnTo>
                <a:lnTo>
                  <a:pt x="1245" y="2349"/>
                </a:lnTo>
                <a:lnTo>
                  <a:pt x="1198" y="2467"/>
                </a:lnTo>
                <a:lnTo>
                  <a:pt x="1159" y="2585"/>
                </a:lnTo>
                <a:lnTo>
                  <a:pt x="1122" y="2703"/>
                </a:lnTo>
                <a:lnTo>
                  <a:pt x="1090" y="2821"/>
                </a:lnTo>
                <a:lnTo>
                  <a:pt x="1064" y="2939"/>
                </a:lnTo>
                <a:lnTo>
                  <a:pt x="1043" y="3057"/>
                </a:lnTo>
                <a:lnTo>
                  <a:pt x="1027" y="3175"/>
                </a:lnTo>
                <a:lnTo>
                  <a:pt x="1011" y="3290"/>
                </a:lnTo>
                <a:lnTo>
                  <a:pt x="1006" y="3406"/>
                </a:lnTo>
                <a:lnTo>
                  <a:pt x="1003" y="3518"/>
                </a:lnTo>
                <a:lnTo>
                  <a:pt x="1003" y="3631"/>
                </a:lnTo>
                <a:lnTo>
                  <a:pt x="1011" y="3741"/>
                </a:lnTo>
                <a:lnTo>
                  <a:pt x="1024" y="3851"/>
                </a:lnTo>
                <a:lnTo>
                  <a:pt x="1037" y="3959"/>
                </a:lnTo>
                <a:lnTo>
                  <a:pt x="1056" y="4061"/>
                </a:lnTo>
                <a:lnTo>
                  <a:pt x="1080" y="4166"/>
                </a:lnTo>
                <a:lnTo>
                  <a:pt x="1109" y="4265"/>
                </a:lnTo>
                <a:lnTo>
                  <a:pt x="1140" y="4362"/>
                </a:lnTo>
                <a:lnTo>
                  <a:pt x="1177" y="4457"/>
                </a:lnTo>
                <a:lnTo>
                  <a:pt x="1219" y="4546"/>
                </a:lnTo>
                <a:lnTo>
                  <a:pt x="1264" y="4635"/>
                </a:lnTo>
                <a:lnTo>
                  <a:pt x="1311" y="4719"/>
                </a:lnTo>
                <a:lnTo>
                  <a:pt x="1367" y="4800"/>
                </a:lnTo>
                <a:lnTo>
                  <a:pt x="1422" y="4876"/>
                </a:lnTo>
                <a:lnTo>
                  <a:pt x="1482" y="4947"/>
                </a:lnTo>
                <a:lnTo>
                  <a:pt x="1548" y="5015"/>
                </a:lnTo>
                <a:lnTo>
                  <a:pt x="1617" y="5081"/>
                </a:lnTo>
                <a:lnTo>
                  <a:pt x="1688" y="5141"/>
                </a:lnTo>
                <a:lnTo>
                  <a:pt x="1762" y="5194"/>
                </a:lnTo>
                <a:lnTo>
                  <a:pt x="1841" y="5246"/>
                </a:lnTo>
                <a:lnTo>
                  <a:pt x="1922" y="5291"/>
                </a:lnTo>
                <a:lnTo>
                  <a:pt x="2012" y="5327"/>
                </a:lnTo>
                <a:lnTo>
                  <a:pt x="2057" y="5348"/>
                </a:lnTo>
                <a:lnTo>
                  <a:pt x="2107" y="5369"/>
                </a:lnTo>
                <a:lnTo>
                  <a:pt x="2162" y="5390"/>
                </a:lnTo>
                <a:lnTo>
                  <a:pt x="2217" y="5416"/>
                </a:lnTo>
                <a:lnTo>
                  <a:pt x="2278" y="5440"/>
                </a:lnTo>
                <a:lnTo>
                  <a:pt x="2338" y="5466"/>
                </a:lnTo>
                <a:lnTo>
                  <a:pt x="2404" y="5498"/>
                </a:lnTo>
                <a:lnTo>
                  <a:pt x="2475" y="5526"/>
                </a:lnTo>
                <a:lnTo>
                  <a:pt x="2586" y="5576"/>
                </a:lnTo>
                <a:lnTo>
                  <a:pt x="2704" y="5629"/>
                </a:lnTo>
                <a:lnTo>
                  <a:pt x="2831" y="5681"/>
                </a:lnTo>
                <a:lnTo>
                  <a:pt x="2960" y="5739"/>
                </a:lnTo>
                <a:lnTo>
                  <a:pt x="3094" y="5797"/>
                </a:lnTo>
                <a:lnTo>
                  <a:pt x="3234" y="5852"/>
                </a:lnTo>
                <a:lnTo>
                  <a:pt x="3376" y="5912"/>
                </a:lnTo>
                <a:lnTo>
                  <a:pt x="3523" y="5972"/>
                </a:lnTo>
                <a:lnTo>
                  <a:pt x="3597" y="6006"/>
                </a:lnTo>
                <a:lnTo>
                  <a:pt x="3673" y="6040"/>
                </a:lnTo>
                <a:lnTo>
                  <a:pt x="3742" y="6082"/>
                </a:lnTo>
                <a:lnTo>
                  <a:pt x="3805" y="6124"/>
                </a:lnTo>
                <a:lnTo>
                  <a:pt x="3868" y="6169"/>
                </a:lnTo>
                <a:lnTo>
                  <a:pt x="3921" y="6216"/>
                </a:lnTo>
                <a:lnTo>
                  <a:pt x="3973" y="6266"/>
                </a:lnTo>
                <a:lnTo>
                  <a:pt x="4024" y="6318"/>
                </a:lnTo>
                <a:lnTo>
                  <a:pt x="4068" y="6373"/>
                </a:lnTo>
                <a:lnTo>
                  <a:pt x="4108" y="6428"/>
                </a:lnTo>
                <a:lnTo>
                  <a:pt x="4145" y="6489"/>
                </a:lnTo>
                <a:lnTo>
                  <a:pt x="4174" y="6549"/>
                </a:lnTo>
                <a:lnTo>
                  <a:pt x="4203" y="6612"/>
                </a:lnTo>
                <a:lnTo>
                  <a:pt x="4224" y="6677"/>
                </a:lnTo>
                <a:lnTo>
                  <a:pt x="4242" y="6746"/>
                </a:lnTo>
                <a:lnTo>
                  <a:pt x="4253" y="6814"/>
                </a:lnTo>
                <a:lnTo>
                  <a:pt x="4258" y="6861"/>
                </a:lnTo>
                <a:lnTo>
                  <a:pt x="4266" y="6908"/>
                </a:lnTo>
                <a:lnTo>
                  <a:pt x="4266" y="7000"/>
                </a:lnTo>
                <a:lnTo>
                  <a:pt x="4260" y="7047"/>
                </a:lnTo>
                <a:lnTo>
                  <a:pt x="4258" y="7094"/>
                </a:lnTo>
                <a:lnTo>
                  <a:pt x="4250" y="7139"/>
                </a:lnTo>
                <a:lnTo>
                  <a:pt x="4242" y="7186"/>
                </a:lnTo>
                <a:lnTo>
                  <a:pt x="4232" y="7236"/>
                </a:lnTo>
                <a:lnTo>
                  <a:pt x="4221" y="7283"/>
                </a:lnTo>
                <a:lnTo>
                  <a:pt x="4208" y="7328"/>
                </a:lnTo>
                <a:lnTo>
                  <a:pt x="4189" y="7377"/>
                </a:lnTo>
                <a:lnTo>
                  <a:pt x="4171" y="7425"/>
                </a:lnTo>
                <a:lnTo>
                  <a:pt x="4153" y="7474"/>
                </a:lnTo>
                <a:lnTo>
                  <a:pt x="4129" y="7519"/>
                </a:lnTo>
                <a:lnTo>
                  <a:pt x="4105" y="7566"/>
                </a:lnTo>
                <a:lnTo>
                  <a:pt x="4081" y="7616"/>
                </a:lnTo>
                <a:lnTo>
                  <a:pt x="4052" y="7663"/>
                </a:lnTo>
                <a:lnTo>
                  <a:pt x="4024" y="7708"/>
                </a:lnTo>
                <a:lnTo>
                  <a:pt x="3992" y="7758"/>
                </a:lnTo>
                <a:lnTo>
                  <a:pt x="3960" y="7805"/>
                </a:lnTo>
                <a:lnTo>
                  <a:pt x="3923" y="7852"/>
                </a:lnTo>
                <a:lnTo>
                  <a:pt x="3889" y="7896"/>
                </a:lnTo>
                <a:lnTo>
                  <a:pt x="3810" y="7991"/>
                </a:lnTo>
                <a:lnTo>
                  <a:pt x="3768" y="8033"/>
                </a:lnTo>
                <a:lnTo>
                  <a:pt x="3679" y="8127"/>
                </a:lnTo>
                <a:lnTo>
                  <a:pt x="3631" y="8172"/>
                </a:lnTo>
                <a:lnTo>
                  <a:pt x="3581" y="8214"/>
                </a:lnTo>
                <a:lnTo>
                  <a:pt x="3481" y="8303"/>
                </a:lnTo>
                <a:lnTo>
                  <a:pt x="3276" y="8468"/>
                </a:lnTo>
                <a:lnTo>
                  <a:pt x="3065" y="8636"/>
                </a:lnTo>
                <a:lnTo>
                  <a:pt x="2857" y="8798"/>
                </a:lnTo>
                <a:lnTo>
                  <a:pt x="2646" y="8961"/>
                </a:lnTo>
                <a:lnTo>
                  <a:pt x="2433" y="9123"/>
                </a:lnTo>
                <a:lnTo>
                  <a:pt x="2220" y="9283"/>
                </a:lnTo>
                <a:lnTo>
                  <a:pt x="1788" y="9598"/>
                </a:lnTo>
                <a:lnTo>
                  <a:pt x="1351" y="9907"/>
                </a:lnTo>
                <a:lnTo>
                  <a:pt x="1127" y="10059"/>
                </a:lnTo>
                <a:lnTo>
                  <a:pt x="906" y="10209"/>
                </a:lnTo>
                <a:lnTo>
                  <a:pt x="679" y="10358"/>
                </a:lnTo>
                <a:lnTo>
                  <a:pt x="456" y="10505"/>
                </a:lnTo>
                <a:lnTo>
                  <a:pt x="229" y="10649"/>
                </a:lnTo>
                <a:lnTo>
                  <a:pt x="0" y="10793"/>
                </a:lnTo>
                <a:lnTo>
                  <a:pt x="187" y="10909"/>
                </a:lnTo>
                <a:lnTo>
                  <a:pt x="374" y="11029"/>
                </a:lnTo>
                <a:lnTo>
                  <a:pt x="558" y="11147"/>
                </a:lnTo>
                <a:lnTo>
                  <a:pt x="743" y="11271"/>
                </a:lnTo>
                <a:lnTo>
                  <a:pt x="927" y="11391"/>
                </a:lnTo>
                <a:lnTo>
                  <a:pt x="1109" y="11517"/>
                </a:lnTo>
                <a:lnTo>
                  <a:pt x="1293" y="11640"/>
                </a:lnTo>
                <a:lnTo>
                  <a:pt x="1472" y="11766"/>
                </a:lnTo>
                <a:lnTo>
                  <a:pt x="1835" y="12023"/>
                </a:lnTo>
                <a:lnTo>
                  <a:pt x="2014" y="12151"/>
                </a:lnTo>
                <a:lnTo>
                  <a:pt x="2367" y="12414"/>
                </a:lnTo>
                <a:lnTo>
                  <a:pt x="2546" y="12547"/>
                </a:lnTo>
                <a:lnTo>
                  <a:pt x="2894" y="12815"/>
                </a:lnTo>
                <a:lnTo>
                  <a:pt x="2978" y="12883"/>
                </a:lnTo>
                <a:lnTo>
                  <a:pt x="3057" y="12956"/>
                </a:lnTo>
                <a:lnTo>
                  <a:pt x="3133" y="13030"/>
                </a:lnTo>
                <a:lnTo>
                  <a:pt x="3205" y="13108"/>
                </a:lnTo>
                <a:lnTo>
                  <a:pt x="3270" y="13187"/>
                </a:lnTo>
                <a:lnTo>
                  <a:pt x="3326" y="13268"/>
                </a:lnTo>
                <a:lnTo>
                  <a:pt x="3355" y="13310"/>
                </a:lnTo>
                <a:lnTo>
                  <a:pt x="3381" y="13350"/>
                </a:lnTo>
                <a:lnTo>
                  <a:pt x="3407" y="13392"/>
                </a:lnTo>
                <a:lnTo>
                  <a:pt x="3428" y="13436"/>
                </a:lnTo>
                <a:lnTo>
                  <a:pt x="3449" y="13475"/>
                </a:lnTo>
                <a:lnTo>
                  <a:pt x="3471" y="13520"/>
                </a:lnTo>
                <a:lnTo>
                  <a:pt x="3489" y="13565"/>
                </a:lnTo>
                <a:lnTo>
                  <a:pt x="3507" y="13607"/>
                </a:lnTo>
                <a:lnTo>
                  <a:pt x="3523" y="13651"/>
                </a:lnTo>
                <a:lnTo>
                  <a:pt x="3539" y="13698"/>
                </a:lnTo>
                <a:lnTo>
                  <a:pt x="3552" y="13740"/>
                </a:lnTo>
                <a:lnTo>
                  <a:pt x="3563" y="13787"/>
                </a:lnTo>
                <a:lnTo>
                  <a:pt x="3573" y="13832"/>
                </a:lnTo>
                <a:lnTo>
                  <a:pt x="3581" y="13879"/>
                </a:lnTo>
                <a:lnTo>
                  <a:pt x="3589" y="13924"/>
                </a:lnTo>
                <a:lnTo>
                  <a:pt x="3594" y="13971"/>
                </a:lnTo>
                <a:lnTo>
                  <a:pt x="3602" y="14018"/>
                </a:lnTo>
                <a:lnTo>
                  <a:pt x="3605" y="14063"/>
                </a:lnTo>
                <a:lnTo>
                  <a:pt x="3607" y="14110"/>
                </a:lnTo>
                <a:lnTo>
                  <a:pt x="3605" y="14157"/>
                </a:lnTo>
                <a:lnTo>
                  <a:pt x="3605" y="14209"/>
                </a:lnTo>
                <a:lnTo>
                  <a:pt x="3597" y="14262"/>
                </a:lnTo>
                <a:lnTo>
                  <a:pt x="3592" y="14312"/>
                </a:lnTo>
                <a:lnTo>
                  <a:pt x="3586" y="14364"/>
                </a:lnTo>
                <a:lnTo>
                  <a:pt x="3578" y="14417"/>
                </a:lnTo>
                <a:lnTo>
                  <a:pt x="3568" y="14466"/>
                </a:lnTo>
                <a:lnTo>
                  <a:pt x="3555" y="14519"/>
                </a:lnTo>
                <a:lnTo>
                  <a:pt x="3542" y="14569"/>
                </a:lnTo>
                <a:lnTo>
                  <a:pt x="3523" y="14618"/>
                </a:lnTo>
                <a:lnTo>
                  <a:pt x="3507" y="14668"/>
                </a:lnTo>
                <a:lnTo>
                  <a:pt x="3489" y="14721"/>
                </a:lnTo>
                <a:lnTo>
                  <a:pt x="3465" y="14768"/>
                </a:lnTo>
                <a:lnTo>
                  <a:pt x="3444" y="14818"/>
                </a:lnTo>
                <a:lnTo>
                  <a:pt x="3421" y="14868"/>
                </a:lnTo>
                <a:lnTo>
                  <a:pt x="3392" y="14915"/>
                </a:lnTo>
                <a:lnTo>
                  <a:pt x="3365" y="14962"/>
                </a:lnTo>
                <a:lnTo>
                  <a:pt x="3334" y="15009"/>
                </a:lnTo>
                <a:lnTo>
                  <a:pt x="3305" y="15056"/>
                </a:lnTo>
                <a:lnTo>
                  <a:pt x="3273" y="15106"/>
                </a:lnTo>
                <a:lnTo>
                  <a:pt x="3239" y="15148"/>
                </a:lnTo>
                <a:lnTo>
                  <a:pt x="3205" y="15195"/>
                </a:lnTo>
                <a:lnTo>
                  <a:pt x="3165" y="15242"/>
                </a:lnTo>
                <a:lnTo>
                  <a:pt x="3126" y="15287"/>
                </a:lnTo>
                <a:lnTo>
                  <a:pt x="3086" y="15329"/>
                </a:lnTo>
                <a:lnTo>
                  <a:pt x="3044" y="15374"/>
                </a:lnTo>
                <a:lnTo>
                  <a:pt x="2999" y="15418"/>
                </a:lnTo>
                <a:lnTo>
                  <a:pt x="2954" y="15457"/>
                </a:lnTo>
                <a:lnTo>
                  <a:pt x="2907" y="15499"/>
                </a:lnTo>
                <a:lnTo>
                  <a:pt x="2860" y="15539"/>
                </a:lnTo>
                <a:lnTo>
                  <a:pt x="2810" y="15581"/>
                </a:lnTo>
                <a:lnTo>
                  <a:pt x="2760" y="15620"/>
                </a:lnTo>
                <a:lnTo>
                  <a:pt x="2707" y="15659"/>
                </a:lnTo>
                <a:lnTo>
                  <a:pt x="2515" y="15801"/>
                </a:lnTo>
                <a:lnTo>
                  <a:pt x="2328" y="15942"/>
                </a:lnTo>
                <a:lnTo>
                  <a:pt x="2149" y="16081"/>
                </a:lnTo>
                <a:lnTo>
                  <a:pt x="1975" y="16223"/>
                </a:lnTo>
                <a:lnTo>
                  <a:pt x="1806" y="16359"/>
                </a:lnTo>
                <a:lnTo>
                  <a:pt x="1648" y="16496"/>
                </a:lnTo>
                <a:lnTo>
                  <a:pt x="1501" y="16629"/>
                </a:lnTo>
                <a:lnTo>
                  <a:pt x="1361" y="16763"/>
                </a:lnTo>
                <a:lnTo>
                  <a:pt x="1232" y="16889"/>
                </a:lnTo>
                <a:lnTo>
                  <a:pt x="1111" y="17009"/>
                </a:lnTo>
                <a:lnTo>
                  <a:pt x="1003" y="17125"/>
                </a:lnTo>
                <a:lnTo>
                  <a:pt x="911" y="17238"/>
                </a:lnTo>
                <a:lnTo>
                  <a:pt x="866" y="17290"/>
                </a:lnTo>
                <a:lnTo>
                  <a:pt x="829" y="17340"/>
                </a:lnTo>
                <a:lnTo>
                  <a:pt x="793" y="17387"/>
                </a:lnTo>
                <a:lnTo>
                  <a:pt x="761" y="17437"/>
                </a:lnTo>
                <a:lnTo>
                  <a:pt x="729" y="17481"/>
                </a:lnTo>
                <a:lnTo>
                  <a:pt x="706" y="17523"/>
                </a:lnTo>
                <a:lnTo>
                  <a:pt x="687" y="17565"/>
                </a:lnTo>
                <a:lnTo>
                  <a:pt x="666" y="17605"/>
                </a:lnTo>
                <a:lnTo>
                  <a:pt x="635" y="17691"/>
                </a:lnTo>
                <a:lnTo>
                  <a:pt x="606" y="17780"/>
                </a:lnTo>
                <a:lnTo>
                  <a:pt x="587" y="17872"/>
                </a:lnTo>
                <a:lnTo>
                  <a:pt x="574" y="17964"/>
                </a:lnTo>
                <a:lnTo>
                  <a:pt x="566" y="18058"/>
                </a:lnTo>
                <a:lnTo>
                  <a:pt x="564" y="18150"/>
                </a:lnTo>
                <a:lnTo>
                  <a:pt x="566" y="18244"/>
                </a:lnTo>
                <a:lnTo>
                  <a:pt x="577" y="18339"/>
                </a:lnTo>
                <a:lnTo>
                  <a:pt x="590" y="18433"/>
                </a:lnTo>
                <a:lnTo>
                  <a:pt x="608" y="18527"/>
                </a:lnTo>
                <a:lnTo>
                  <a:pt x="637" y="18622"/>
                </a:lnTo>
                <a:lnTo>
                  <a:pt x="666" y="18714"/>
                </a:lnTo>
                <a:lnTo>
                  <a:pt x="703" y="18805"/>
                </a:lnTo>
                <a:lnTo>
                  <a:pt x="743" y="18900"/>
                </a:lnTo>
                <a:lnTo>
                  <a:pt x="790" y="18989"/>
                </a:lnTo>
                <a:lnTo>
                  <a:pt x="843" y="19081"/>
                </a:lnTo>
                <a:lnTo>
                  <a:pt x="901" y="19170"/>
                </a:lnTo>
                <a:lnTo>
                  <a:pt x="961" y="19256"/>
                </a:lnTo>
                <a:lnTo>
                  <a:pt x="1027" y="19343"/>
                </a:lnTo>
                <a:lnTo>
                  <a:pt x="1095" y="19427"/>
                </a:lnTo>
                <a:lnTo>
                  <a:pt x="1169" y="19508"/>
                </a:lnTo>
                <a:lnTo>
                  <a:pt x="1248" y="19592"/>
                </a:lnTo>
                <a:lnTo>
                  <a:pt x="1330" y="19668"/>
                </a:lnTo>
                <a:lnTo>
                  <a:pt x="1419" y="19744"/>
                </a:lnTo>
                <a:lnTo>
                  <a:pt x="1509" y="19817"/>
                </a:lnTo>
                <a:lnTo>
                  <a:pt x="1604" y="19885"/>
                </a:lnTo>
                <a:lnTo>
                  <a:pt x="1704" y="19954"/>
                </a:lnTo>
                <a:lnTo>
                  <a:pt x="1806" y="20017"/>
                </a:lnTo>
                <a:lnTo>
                  <a:pt x="1912" y="20079"/>
                </a:lnTo>
                <a:lnTo>
                  <a:pt x="2022" y="20137"/>
                </a:lnTo>
                <a:lnTo>
                  <a:pt x="2136" y="20192"/>
                </a:lnTo>
                <a:lnTo>
                  <a:pt x="2251" y="20242"/>
                </a:lnTo>
                <a:lnTo>
                  <a:pt x="2322" y="20271"/>
                </a:lnTo>
                <a:lnTo>
                  <a:pt x="2470" y="20323"/>
                </a:lnTo>
                <a:lnTo>
                  <a:pt x="2544" y="20344"/>
                </a:lnTo>
                <a:lnTo>
                  <a:pt x="2617" y="20368"/>
                </a:lnTo>
                <a:lnTo>
                  <a:pt x="2694" y="20386"/>
                </a:lnTo>
                <a:lnTo>
                  <a:pt x="2841" y="20423"/>
                </a:lnTo>
                <a:lnTo>
                  <a:pt x="2915" y="20436"/>
                </a:lnTo>
                <a:lnTo>
                  <a:pt x="2989" y="20446"/>
                </a:lnTo>
                <a:lnTo>
                  <a:pt x="3065" y="20457"/>
                </a:lnTo>
                <a:lnTo>
                  <a:pt x="3141" y="20465"/>
                </a:lnTo>
                <a:lnTo>
                  <a:pt x="3289" y="20481"/>
                </a:lnTo>
                <a:lnTo>
                  <a:pt x="3363" y="20483"/>
                </a:lnTo>
                <a:lnTo>
                  <a:pt x="3515" y="20483"/>
                </a:lnTo>
                <a:lnTo>
                  <a:pt x="3594" y="20475"/>
                </a:lnTo>
                <a:lnTo>
                  <a:pt x="3673" y="20470"/>
                </a:lnTo>
                <a:lnTo>
                  <a:pt x="3826" y="20454"/>
                </a:lnTo>
                <a:lnTo>
                  <a:pt x="3900" y="20441"/>
                </a:lnTo>
                <a:lnTo>
                  <a:pt x="3971" y="20428"/>
                </a:lnTo>
                <a:lnTo>
                  <a:pt x="4042" y="20410"/>
                </a:lnTo>
                <a:lnTo>
                  <a:pt x="4113" y="20394"/>
                </a:lnTo>
                <a:lnTo>
                  <a:pt x="4250" y="20352"/>
                </a:lnTo>
                <a:lnTo>
                  <a:pt x="4316" y="20326"/>
                </a:lnTo>
                <a:lnTo>
                  <a:pt x="4379" y="20302"/>
                </a:lnTo>
                <a:lnTo>
                  <a:pt x="4442" y="20273"/>
                </a:lnTo>
                <a:lnTo>
                  <a:pt x="4503" y="20245"/>
                </a:lnTo>
                <a:lnTo>
                  <a:pt x="4563" y="20211"/>
                </a:lnTo>
                <a:lnTo>
                  <a:pt x="4621" y="20179"/>
                </a:lnTo>
                <a:lnTo>
                  <a:pt x="4679" y="20142"/>
                </a:lnTo>
                <a:lnTo>
                  <a:pt x="4732" y="20108"/>
                </a:lnTo>
                <a:lnTo>
                  <a:pt x="4782" y="20066"/>
                </a:lnTo>
                <a:lnTo>
                  <a:pt x="4832" y="20027"/>
                </a:lnTo>
                <a:lnTo>
                  <a:pt x="4882" y="19985"/>
                </a:lnTo>
                <a:lnTo>
                  <a:pt x="4929" y="19940"/>
                </a:lnTo>
                <a:lnTo>
                  <a:pt x="4971" y="19896"/>
                </a:lnTo>
                <a:lnTo>
                  <a:pt x="5014" y="19849"/>
                </a:lnTo>
                <a:lnTo>
                  <a:pt x="5050" y="19802"/>
                </a:lnTo>
                <a:lnTo>
                  <a:pt x="5090" y="19749"/>
                </a:lnTo>
                <a:lnTo>
                  <a:pt x="5127" y="19699"/>
                </a:lnTo>
                <a:lnTo>
                  <a:pt x="5158" y="19647"/>
                </a:lnTo>
                <a:lnTo>
                  <a:pt x="5216" y="19537"/>
                </a:lnTo>
                <a:lnTo>
                  <a:pt x="5240" y="19479"/>
                </a:lnTo>
                <a:lnTo>
                  <a:pt x="5261" y="19429"/>
                </a:lnTo>
                <a:lnTo>
                  <a:pt x="5282" y="19377"/>
                </a:lnTo>
                <a:lnTo>
                  <a:pt x="5306" y="19322"/>
                </a:lnTo>
                <a:lnTo>
                  <a:pt x="5332" y="19267"/>
                </a:lnTo>
                <a:lnTo>
                  <a:pt x="5359" y="19206"/>
                </a:lnTo>
                <a:lnTo>
                  <a:pt x="5385" y="19141"/>
                </a:lnTo>
                <a:lnTo>
                  <a:pt x="5416" y="19073"/>
                </a:lnTo>
                <a:lnTo>
                  <a:pt x="5445" y="19005"/>
                </a:lnTo>
                <a:lnTo>
                  <a:pt x="5493" y="18892"/>
                </a:lnTo>
                <a:lnTo>
                  <a:pt x="5545" y="18776"/>
                </a:lnTo>
                <a:lnTo>
                  <a:pt x="5601" y="18653"/>
                </a:lnTo>
                <a:lnTo>
                  <a:pt x="5653" y="18525"/>
                </a:lnTo>
                <a:lnTo>
                  <a:pt x="5709" y="18394"/>
                </a:lnTo>
                <a:lnTo>
                  <a:pt x="5769" y="18255"/>
                </a:lnTo>
                <a:lnTo>
                  <a:pt x="5827" y="18116"/>
                </a:lnTo>
                <a:lnTo>
                  <a:pt x="5888" y="17969"/>
                </a:lnTo>
                <a:lnTo>
                  <a:pt x="5906" y="17927"/>
                </a:lnTo>
                <a:lnTo>
                  <a:pt x="5927" y="17885"/>
                </a:lnTo>
                <a:lnTo>
                  <a:pt x="5946" y="17843"/>
                </a:lnTo>
                <a:lnTo>
                  <a:pt x="5967" y="17804"/>
                </a:lnTo>
                <a:lnTo>
                  <a:pt x="5990" y="17764"/>
                </a:lnTo>
                <a:lnTo>
                  <a:pt x="6038" y="17691"/>
                </a:lnTo>
                <a:lnTo>
                  <a:pt x="6064" y="17654"/>
                </a:lnTo>
                <a:lnTo>
                  <a:pt x="6088" y="17623"/>
                </a:lnTo>
                <a:lnTo>
                  <a:pt x="6114" y="17589"/>
                </a:lnTo>
                <a:lnTo>
                  <a:pt x="6172" y="17531"/>
                </a:lnTo>
                <a:lnTo>
                  <a:pt x="6201" y="17500"/>
                </a:lnTo>
                <a:lnTo>
                  <a:pt x="6230" y="17476"/>
                </a:lnTo>
                <a:lnTo>
                  <a:pt x="6264" y="17447"/>
                </a:lnTo>
                <a:lnTo>
                  <a:pt x="6293" y="17424"/>
                </a:lnTo>
                <a:lnTo>
                  <a:pt x="6328" y="17403"/>
                </a:lnTo>
                <a:lnTo>
                  <a:pt x="6359" y="17379"/>
                </a:lnTo>
                <a:lnTo>
                  <a:pt x="6428" y="17342"/>
                </a:lnTo>
                <a:lnTo>
                  <a:pt x="6462" y="17321"/>
                </a:lnTo>
                <a:lnTo>
                  <a:pt x="6496" y="17308"/>
                </a:lnTo>
                <a:lnTo>
                  <a:pt x="6536" y="17293"/>
                </a:lnTo>
                <a:lnTo>
                  <a:pt x="6570" y="17279"/>
                </a:lnTo>
                <a:lnTo>
                  <a:pt x="6609" y="17266"/>
                </a:lnTo>
                <a:lnTo>
                  <a:pt x="6646" y="17259"/>
                </a:lnTo>
                <a:lnTo>
                  <a:pt x="6725" y="17243"/>
                </a:lnTo>
                <a:lnTo>
                  <a:pt x="6762" y="17238"/>
                </a:lnTo>
                <a:lnTo>
                  <a:pt x="6804" y="17235"/>
                </a:lnTo>
                <a:lnTo>
                  <a:pt x="6844" y="17232"/>
                </a:lnTo>
                <a:lnTo>
                  <a:pt x="6886" y="17230"/>
                </a:lnTo>
                <a:lnTo>
                  <a:pt x="7012" y="17238"/>
                </a:lnTo>
                <a:lnTo>
                  <a:pt x="7057" y="17243"/>
                </a:lnTo>
                <a:lnTo>
                  <a:pt x="7096" y="17251"/>
                </a:lnTo>
                <a:lnTo>
                  <a:pt x="7141" y="17259"/>
                </a:lnTo>
                <a:lnTo>
                  <a:pt x="7183" y="17269"/>
                </a:lnTo>
                <a:lnTo>
                  <a:pt x="7225" y="17282"/>
                </a:lnTo>
                <a:lnTo>
                  <a:pt x="7270" y="17295"/>
                </a:lnTo>
                <a:lnTo>
                  <a:pt x="7310" y="17311"/>
                </a:lnTo>
                <a:lnTo>
                  <a:pt x="7354" y="17327"/>
                </a:lnTo>
                <a:lnTo>
                  <a:pt x="7397" y="17345"/>
                </a:lnTo>
                <a:lnTo>
                  <a:pt x="7484" y="17384"/>
                </a:lnTo>
                <a:lnTo>
                  <a:pt x="7568" y="17432"/>
                </a:lnTo>
                <a:lnTo>
                  <a:pt x="7655" y="17484"/>
                </a:lnTo>
                <a:lnTo>
                  <a:pt x="7739" y="17544"/>
                </a:lnTo>
                <a:lnTo>
                  <a:pt x="7821" y="17607"/>
                </a:lnTo>
                <a:lnTo>
                  <a:pt x="7902" y="17678"/>
                </a:lnTo>
                <a:lnTo>
                  <a:pt x="7986" y="17751"/>
                </a:lnTo>
                <a:lnTo>
                  <a:pt x="8068" y="17833"/>
                </a:lnTo>
                <a:lnTo>
                  <a:pt x="8226" y="18011"/>
                </a:lnTo>
                <a:lnTo>
                  <a:pt x="8400" y="18223"/>
                </a:lnTo>
                <a:lnTo>
                  <a:pt x="8568" y="18441"/>
                </a:lnTo>
                <a:lnTo>
                  <a:pt x="8742" y="18656"/>
                </a:lnTo>
                <a:lnTo>
                  <a:pt x="8911" y="18871"/>
                </a:lnTo>
                <a:lnTo>
                  <a:pt x="9077" y="19094"/>
                </a:lnTo>
                <a:lnTo>
                  <a:pt x="9242" y="19314"/>
                </a:lnTo>
                <a:lnTo>
                  <a:pt x="9569" y="19760"/>
                </a:lnTo>
                <a:lnTo>
                  <a:pt x="9730" y="19985"/>
                </a:lnTo>
                <a:lnTo>
                  <a:pt x="9885" y="20211"/>
                </a:lnTo>
                <a:lnTo>
                  <a:pt x="10046" y="20441"/>
                </a:lnTo>
                <a:lnTo>
                  <a:pt x="10198" y="20672"/>
                </a:lnTo>
                <a:lnTo>
                  <a:pt x="10351" y="20900"/>
                </a:lnTo>
                <a:lnTo>
                  <a:pt x="10504" y="21133"/>
                </a:lnTo>
                <a:lnTo>
                  <a:pt x="10651" y="21364"/>
                </a:lnTo>
                <a:lnTo>
                  <a:pt x="10799" y="21600"/>
                </a:lnTo>
                <a:lnTo>
                  <a:pt x="11028" y="21458"/>
                </a:lnTo>
                <a:lnTo>
                  <a:pt x="11257" y="21314"/>
                </a:lnTo>
                <a:lnTo>
                  <a:pt x="11710" y="21015"/>
                </a:lnTo>
                <a:lnTo>
                  <a:pt x="11934" y="20866"/>
                </a:lnTo>
                <a:lnTo>
                  <a:pt x="12160" y="20711"/>
                </a:lnTo>
                <a:lnTo>
                  <a:pt x="12381" y="20557"/>
                </a:lnTo>
                <a:lnTo>
                  <a:pt x="12602" y="20397"/>
                </a:lnTo>
                <a:lnTo>
                  <a:pt x="12826" y="20239"/>
                </a:lnTo>
                <a:lnTo>
                  <a:pt x="13045" y="20077"/>
                </a:lnTo>
                <a:lnTo>
                  <a:pt x="13263" y="19917"/>
                </a:lnTo>
                <a:lnTo>
                  <a:pt x="13482" y="19752"/>
                </a:lnTo>
                <a:lnTo>
                  <a:pt x="13698" y="19587"/>
                </a:lnTo>
                <a:lnTo>
                  <a:pt x="13911" y="19419"/>
                </a:lnTo>
                <a:lnTo>
                  <a:pt x="14122" y="19248"/>
                </a:lnTo>
                <a:lnTo>
                  <a:pt x="14335" y="19078"/>
                </a:lnTo>
                <a:lnTo>
                  <a:pt x="14417" y="19010"/>
                </a:lnTo>
                <a:lnTo>
                  <a:pt x="14493" y="18936"/>
                </a:lnTo>
                <a:lnTo>
                  <a:pt x="14564" y="18866"/>
                </a:lnTo>
                <a:lnTo>
                  <a:pt x="14630" y="18795"/>
                </a:lnTo>
                <a:lnTo>
                  <a:pt x="14691" y="18721"/>
                </a:lnTo>
                <a:lnTo>
                  <a:pt x="14746" y="18651"/>
                </a:lnTo>
                <a:lnTo>
                  <a:pt x="14793" y="18577"/>
                </a:lnTo>
                <a:lnTo>
                  <a:pt x="14838" y="18506"/>
                </a:lnTo>
                <a:lnTo>
                  <a:pt x="14877" y="18433"/>
                </a:lnTo>
                <a:lnTo>
                  <a:pt x="14909" y="18360"/>
                </a:lnTo>
                <a:lnTo>
                  <a:pt x="14922" y="18326"/>
                </a:lnTo>
                <a:lnTo>
                  <a:pt x="14935" y="18289"/>
                </a:lnTo>
                <a:lnTo>
                  <a:pt x="14946" y="18255"/>
                </a:lnTo>
                <a:lnTo>
                  <a:pt x="14954" y="18218"/>
                </a:lnTo>
                <a:lnTo>
                  <a:pt x="14962" y="18187"/>
                </a:lnTo>
                <a:lnTo>
                  <a:pt x="14967" y="18150"/>
                </a:lnTo>
                <a:lnTo>
                  <a:pt x="14972" y="18118"/>
                </a:lnTo>
                <a:lnTo>
                  <a:pt x="14975" y="18084"/>
                </a:lnTo>
                <a:lnTo>
                  <a:pt x="14975" y="18016"/>
                </a:lnTo>
                <a:lnTo>
                  <a:pt x="14970" y="17953"/>
                </a:lnTo>
                <a:lnTo>
                  <a:pt x="14959" y="17898"/>
                </a:lnTo>
                <a:lnTo>
                  <a:pt x="14943" y="17851"/>
                </a:lnTo>
                <a:lnTo>
                  <a:pt x="14925" y="17801"/>
                </a:lnTo>
                <a:lnTo>
                  <a:pt x="14901" y="17757"/>
                </a:lnTo>
                <a:lnTo>
                  <a:pt x="14877" y="17715"/>
                </a:lnTo>
                <a:lnTo>
                  <a:pt x="14846" y="17678"/>
                </a:lnTo>
                <a:lnTo>
                  <a:pt x="14817" y="17639"/>
                </a:lnTo>
                <a:lnTo>
                  <a:pt x="14748" y="17576"/>
                </a:lnTo>
                <a:lnTo>
                  <a:pt x="14709" y="17547"/>
                </a:lnTo>
                <a:lnTo>
                  <a:pt x="14675" y="17518"/>
                </a:lnTo>
                <a:lnTo>
                  <a:pt x="14635" y="17497"/>
                </a:lnTo>
                <a:lnTo>
                  <a:pt x="14593" y="17476"/>
                </a:lnTo>
                <a:lnTo>
                  <a:pt x="14556" y="17453"/>
                </a:lnTo>
                <a:lnTo>
                  <a:pt x="14517" y="17437"/>
                </a:lnTo>
                <a:lnTo>
                  <a:pt x="14480" y="17421"/>
                </a:lnTo>
                <a:lnTo>
                  <a:pt x="14335" y="17361"/>
                </a:lnTo>
                <a:lnTo>
                  <a:pt x="14195" y="17300"/>
                </a:lnTo>
                <a:lnTo>
                  <a:pt x="14059" y="17243"/>
                </a:lnTo>
                <a:lnTo>
                  <a:pt x="13924" y="17188"/>
                </a:lnTo>
                <a:lnTo>
                  <a:pt x="13798" y="17133"/>
                </a:lnTo>
                <a:lnTo>
                  <a:pt x="13677" y="17078"/>
                </a:lnTo>
                <a:lnTo>
                  <a:pt x="13558" y="17030"/>
                </a:lnTo>
                <a:lnTo>
                  <a:pt x="13448" y="16981"/>
                </a:lnTo>
                <a:lnTo>
                  <a:pt x="13377" y="16949"/>
                </a:lnTo>
                <a:lnTo>
                  <a:pt x="13308" y="16920"/>
                </a:lnTo>
                <a:lnTo>
                  <a:pt x="13242" y="16891"/>
                </a:lnTo>
                <a:lnTo>
                  <a:pt x="13179" y="16865"/>
                </a:lnTo>
                <a:lnTo>
                  <a:pt x="13121" y="16839"/>
                </a:lnTo>
                <a:lnTo>
                  <a:pt x="13066" y="16815"/>
                </a:lnTo>
                <a:lnTo>
                  <a:pt x="13016" y="16794"/>
                </a:lnTo>
                <a:lnTo>
                  <a:pt x="12966" y="16776"/>
                </a:lnTo>
                <a:lnTo>
                  <a:pt x="12860" y="16726"/>
                </a:lnTo>
                <a:lnTo>
                  <a:pt x="12760" y="16674"/>
                </a:lnTo>
                <a:lnTo>
                  <a:pt x="12663" y="16614"/>
                </a:lnTo>
                <a:lnTo>
                  <a:pt x="12571" y="16548"/>
                </a:lnTo>
                <a:lnTo>
                  <a:pt x="12484" y="16480"/>
                </a:lnTo>
                <a:lnTo>
                  <a:pt x="12400" y="16404"/>
                </a:lnTo>
                <a:lnTo>
                  <a:pt x="12321" y="16323"/>
                </a:lnTo>
                <a:lnTo>
                  <a:pt x="12247" y="16236"/>
                </a:lnTo>
                <a:lnTo>
                  <a:pt x="12176" y="16144"/>
                </a:lnTo>
                <a:lnTo>
                  <a:pt x="12113" y="16050"/>
                </a:lnTo>
                <a:lnTo>
                  <a:pt x="12052" y="15950"/>
                </a:lnTo>
                <a:lnTo>
                  <a:pt x="11994" y="15845"/>
                </a:lnTo>
                <a:lnTo>
                  <a:pt x="11944" y="15741"/>
                </a:lnTo>
                <a:lnTo>
                  <a:pt x="11899" y="15630"/>
                </a:lnTo>
                <a:lnTo>
                  <a:pt x="11857" y="15515"/>
                </a:lnTo>
                <a:lnTo>
                  <a:pt x="11823" y="15397"/>
                </a:lnTo>
                <a:lnTo>
                  <a:pt x="11791" y="15277"/>
                </a:lnTo>
                <a:lnTo>
                  <a:pt x="11765" y="15153"/>
                </a:lnTo>
                <a:lnTo>
                  <a:pt x="11744" y="15030"/>
                </a:lnTo>
                <a:lnTo>
                  <a:pt x="11728" y="14904"/>
                </a:lnTo>
                <a:lnTo>
                  <a:pt x="11720" y="14773"/>
                </a:lnTo>
                <a:lnTo>
                  <a:pt x="11715" y="14639"/>
                </a:lnTo>
                <a:lnTo>
                  <a:pt x="11718" y="14508"/>
                </a:lnTo>
                <a:lnTo>
                  <a:pt x="11723" y="14375"/>
                </a:lnTo>
                <a:lnTo>
                  <a:pt x="11736" y="14238"/>
                </a:lnTo>
                <a:lnTo>
                  <a:pt x="11755" y="14102"/>
                </a:lnTo>
                <a:lnTo>
                  <a:pt x="11778" y="13966"/>
                </a:lnTo>
                <a:lnTo>
                  <a:pt x="11807" y="13829"/>
                </a:lnTo>
                <a:lnTo>
                  <a:pt x="11841" y="13693"/>
                </a:lnTo>
                <a:lnTo>
                  <a:pt x="11881" y="13551"/>
                </a:lnTo>
                <a:lnTo>
                  <a:pt x="11931" y="13415"/>
                </a:lnTo>
                <a:lnTo>
                  <a:pt x="11984" y="13279"/>
                </a:lnTo>
                <a:lnTo>
                  <a:pt x="12031" y="13174"/>
                </a:lnTo>
                <a:lnTo>
                  <a:pt x="12078" y="13066"/>
                </a:lnTo>
                <a:lnTo>
                  <a:pt x="12131" y="12964"/>
                </a:lnTo>
                <a:lnTo>
                  <a:pt x="12186" y="12865"/>
                </a:lnTo>
                <a:lnTo>
                  <a:pt x="12244" y="12768"/>
                </a:lnTo>
                <a:lnTo>
                  <a:pt x="12365" y="12579"/>
                </a:lnTo>
                <a:lnTo>
                  <a:pt x="12497" y="12406"/>
                </a:lnTo>
                <a:lnTo>
                  <a:pt x="12568" y="12319"/>
                </a:lnTo>
                <a:lnTo>
                  <a:pt x="12639" y="12241"/>
                </a:lnTo>
                <a:lnTo>
                  <a:pt x="12713" y="12162"/>
                </a:lnTo>
                <a:lnTo>
                  <a:pt x="12787" y="12089"/>
                </a:lnTo>
                <a:lnTo>
                  <a:pt x="12863" y="12018"/>
                </a:lnTo>
                <a:lnTo>
                  <a:pt x="12942" y="11947"/>
                </a:lnTo>
                <a:lnTo>
                  <a:pt x="13024" y="11881"/>
                </a:lnTo>
                <a:lnTo>
                  <a:pt x="13105" y="11819"/>
                </a:lnTo>
                <a:lnTo>
                  <a:pt x="13274" y="11708"/>
                </a:lnTo>
                <a:lnTo>
                  <a:pt x="13361" y="11656"/>
                </a:lnTo>
                <a:lnTo>
                  <a:pt x="13448" y="11609"/>
                </a:lnTo>
                <a:lnTo>
                  <a:pt x="13535" y="11567"/>
                </a:lnTo>
                <a:lnTo>
                  <a:pt x="13627" y="11525"/>
                </a:lnTo>
                <a:lnTo>
                  <a:pt x="13716" y="11488"/>
                </a:lnTo>
                <a:lnTo>
                  <a:pt x="13808" y="11457"/>
                </a:lnTo>
                <a:lnTo>
                  <a:pt x="13901" y="11428"/>
                </a:lnTo>
                <a:lnTo>
                  <a:pt x="13990" y="11404"/>
                </a:lnTo>
                <a:lnTo>
                  <a:pt x="14085" y="11386"/>
                </a:lnTo>
                <a:lnTo>
                  <a:pt x="14177" y="11370"/>
                </a:lnTo>
                <a:lnTo>
                  <a:pt x="14274" y="11360"/>
                </a:lnTo>
                <a:lnTo>
                  <a:pt x="14367" y="11352"/>
                </a:lnTo>
                <a:lnTo>
                  <a:pt x="14459" y="11349"/>
                </a:lnTo>
                <a:lnTo>
                  <a:pt x="14551" y="11352"/>
                </a:lnTo>
                <a:lnTo>
                  <a:pt x="14638" y="11357"/>
                </a:lnTo>
                <a:lnTo>
                  <a:pt x="14725" y="11368"/>
                </a:lnTo>
                <a:lnTo>
                  <a:pt x="14814" y="11386"/>
                </a:lnTo>
                <a:lnTo>
                  <a:pt x="14899" y="11402"/>
                </a:lnTo>
                <a:lnTo>
                  <a:pt x="14983" y="11425"/>
                </a:lnTo>
                <a:lnTo>
                  <a:pt x="15070" y="11454"/>
                </a:lnTo>
                <a:lnTo>
                  <a:pt x="15151" y="11483"/>
                </a:lnTo>
                <a:lnTo>
                  <a:pt x="15207" y="11509"/>
                </a:lnTo>
                <a:lnTo>
                  <a:pt x="15259" y="11538"/>
                </a:lnTo>
                <a:lnTo>
                  <a:pt x="15320" y="11572"/>
                </a:lnTo>
                <a:lnTo>
                  <a:pt x="15380" y="11609"/>
                </a:lnTo>
                <a:lnTo>
                  <a:pt x="15441" y="11651"/>
                </a:lnTo>
                <a:lnTo>
                  <a:pt x="15504" y="11698"/>
                </a:lnTo>
                <a:lnTo>
                  <a:pt x="15570" y="11745"/>
                </a:lnTo>
                <a:lnTo>
                  <a:pt x="15636" y="11800"/>
                </a:lnTo>
                <a:lnTo>
                  <a:pt x="15702" y="11858"/>
                </a:lnTo>
                <a:lnTo>
                  <a:pt x="15770" y="11918"/>
                </a:lnTo>
                <a:lnTo>
                  <a:pt x="15839" y="11981"/>
                </a:lnTo>
                <a:lnTo>
                  <a:pt x="15907" y="12047"/>
                </a:lnTo>
                <a:lnTo>
                  <a:pt x="16049" y="12186"/>
                </a:lnTo>
                <a:lnTo>
                  <a:pt x="16194" y="12332"/>
                </a:lnTo>
                <a:lnTo>
                  <a:pt x="16336" y="12490"/>
                </a:lnTo>
                <a:lnTo>
                  <a:pt x="16478" y="12650"/>
                </a:lnTo>
                <a:lnTo>
                  <a:pt x="16618" y="12815"/>
                </a:lnTo>
                <a:lnTo>
                  <a:pt x="16758" y="12985"/>
                </a:lnTo>
                <a:lnTo>
                  <a:pt x="16892" y="13150"/>
                </a:lnTo>
                <a:lnTo>
                  <a:pt x="17024" y="13321"/>
                </a:lnTo>
                <a:lnTo>
                  <a:pt x="17150" y="13486"/>
                </a:lnTo>
                <a:lnTo>
                  <a:pt x="17268" y="1364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A2A2A2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38100" dir="8100000">
              <a:srgbClr val="000000">
                <a:alpha val="28000"/>
              </a:srgbClr>
            </a:outerShdw>
          </a:effectLst>
        </p:spPr>
        <p:txBody>
          <a:bodyPr lIns="45719" rIns="45719"/>
          <a:lstStyle/>
          <a:p>
            <a:pPr>
              <a:defRPr sz="1700">
                <a:solidFill>
                  <a:srgbClr val="262626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sp>
        <p:nvSpPr>
          <p:cNvPr id="456" name="Freeform 5"/>
          <p:cNvSpPr/>
          <p:nvPr/>
        </p:nvSpPr>
        <p:spPr>
          <a:xfrm flipH="1" rot="18900000">
            <a:off x="3449716" y="2356238"/>
            <a:ext cx="2087669" cy="2145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49" y="20358"/>
                </a:moveTo>
                <a:lnTo>
                  <a:pt x="2420" y="20385"/>
                </a:lnTo>
                <a:lnTo>
                  <a:pt x="2567" y="20437"/>
                </a:lnTo>
                <a:lnTo>
                  <a:pt x="2638" y="20461"/>
                </a:lnTo>
                <a:lnTo>
                  <a:pt x="2785" y="20503"/>
                </a:lnTo>
                <a:lnTo>
                  <a:pt x="2861" y="20519"/>
                </a:lnTo>
                <a:lnTo>
                  <a:pt x="2935" y="20535"/>
                </a:lnTo>
                <a:lnTo>
                  <a:pt x="3011" y="20553"/>
                </a:lnTo>
                <a:lnTo>
                  <a:pt x="3084" y="20564"/>
                </a:lnTo>
                <a:lnTo>
                  <a:pt x="3160" y="20574"/>
                </a:lnTo>
                <a:lnTo>
                  <a:pt x="3234" y="20582"/>
                </a:lnTo>
                <a:lnTo>
                  <a:pt x="3381" y="20593"/>
                </a:lnTo>
                <a:lnTo>
                  <a:pt x="3528" y="20598"/>
                </a:lnTo>
                <a:lnTo>
                  <a:pt x="3609" y="20595"/>
                </a:lnTo>
                <a:lnTo>
                  <a:pt x="3688" y="20593"/>
                </a:lnTo>
                <a:lnTo>
                  <a:pt x="3764" y="20587"/>
                </a:lnTo>
                <a:lnTo>
                  <a:pt x="3840" y="20579"/>
                </a:lnTo>
                <a:lnTo>
                  <a:pt x="3914" y="20572"/>
                </a:lnTo>
                <a:lnTo>
                  <a:pt x="3990" y="20558"/>
                </a:lnTo>
                <a:lnTo>
                  <a:pt x="4063" y="20543"/>
                </a:lnTo>
                <a:lnTo>
                  <a:pt x="4134" y="20527"/>
                </a:lnTo>
                <a:lnTo>
                  <a:pt x="4205" y="20508"/>
                </a:lnTo>
                <a:lnTo>
                  <a:pt x="4273" y="20490"/>
                </a:lnTo>
                <a:lnTo>
                  <a:pt x="4342" y="20466"/>
                </a:lnTo>
                <a:lnTo>
                  <a:pt x="4407" y="20443"/>
                </a:lnTo>
                <a:lnTo>
                  <a:pt x="4470" y="20416"/>
                </a:lnTo>
                <a:lnTo>
                  <a:pt x="4533" y="20387"/>
                </a:lnTo>
                <a:lnTo>
                  <a:pt x="4594" y="20361"/>
                </a:lnTo>
                <a:lnTo>
                  <a:pt x="4651" y="20327"/>
                </a:lnTo>
                <a:lnTo>
                  <a:pt x="4709" y="20295"/>
                </a:lnTo>
                <a:lnTo>
                  <a:pt x="4764" y="20259"/>
                </a:lnTo>
                <a:lnTo>
                  <a:pt x="4819" y="20219"/>
                </a:lnTo>
                <a:lnTo>
                  <a:pt x="4872" y="20182"/>
                </a:lnTo>
                <a:lnTo>
                  <a:pt x="4922" y="20140"/>
                </a:lnTo>
                <a:lnTo>
                  <a:pt x="5016" y="20056"/>
                </a:lnTo>
                <a:lnTo>
                  <a:pt x="5061" y="20009"/>
                </a:lnTo>
                <a:lnTo>
                  <a:pt x="5100" y="19961"/>
                </a:lnTo>
                <a:lnTo>
                  <a:pt x="5139" y="19917"/>
                </a:lnTo>
                <a:lnTo>
                  <a:pt x="5213" y="19811"/>
                </a:lnTo>
                <a:lnTo>
                  <a:pt x="5244" y="19759"/>
                </a:lnTo>
                <a:lnTo>
                  <a:pt x="5276" y="19704"/>
                </a:lnTo>
                <a:lnTo>
                  <a:pt x="5302" y="19651"/>
                </a:lnTo>
                <a:lnTo>
                  <a:pt x="5328" y="19593"/>
                </a:lnTo>
                <a:lnTo>
                  <a:pt x="5347" y="19543"/>
                </a:lnTo>
                <a:lnTo>
                  <a:pt x="5368" y="19493"/>
                </a:lnTo>
                <a:lnTo>
                  <a:pt x="5391" y="19438"/>
                </a:lnTo>
                <a:lnTo>
                  <a:pt x="5418" y="19380"/>
                </a:lnTo>
                <a:lnTo>
                  <a:pt x="5441" y="19317"/>
                </a:lnTo>
                <a:lnTo>
                  <a:pt x="5470" y="19254"/>
                </a:lnTo>
                <a:lnTo>
                  <a:pt x="5499" y="19188"/>
                </a:lnTo>
                <a:lnTo>
                  <a:pt x="5531" y="19120"/>
                </a:lnTo>
                <a:lnTo>
                  <a:pt x="5580" y="19009"/>
                </a:lnTo>
                <a:lnTo>
                  <a:pt x="5628" y="18891"/>
                </a:lnTo>
                <a:lnTo>
                  <a:pt x="5683" y="18767"/>
                </a:lnTo>
                <a:lnTo>
                  <a:pt x="5738" y="18638"/>
                </a:lnTo>
                <a:lnTo>
                  <a:pt x="5796" y="18504"/>
                </a:lnTo>
                <a:lnTo>
                  <a:pt x="5853" y="18367"/>
                </a:lnTo>
                <a:lnTo>
                  <a:pt x="5914" y="18223"/>
                </a:lnTo>
                <a:lnTo>
                  <a:pt x="5972" y="18078"/>
                </a:lnTo>
                <a:lnTo>
                  <a:pt x="5993" y="18033"/>
                </a:lnTo>
                <a:lnTo>
                  <a:pt x="6029" y="17949"/>
                </a:lnTo>
                <a:lnTo>
                  <a:pt x="6053" y="17910"/>
                </a:lnTo>
                <a:lnTo>
                  <a:pt x="6074" y="17873"/>
                </a:lnTo>
                <a:lnTo>
                  <a:pt x="6098" y="17833"/>
                </a:lnTo>
                <a:lnTo>
                  <a:pt x="6124" y="17799"/>
                </a:lnTo>
                <a:lnTo>
                  <a:pt x="6147" y="17762"/>
                </a:lnTo>
                <a:lnTo>
                  <a:pt x="6171" y="17731"/>
                </a:lnTo>
                <a:lnTo>
                  <a:pt x="6200" y="17697"/>
                </a:lnTo>
                <a:lnTo>
                  <a:pt x="6226" y="17668"/>
                </a:lnTo>
                <a:lnTo>
                  <a:pt x="6258" y="17636"/>
                </a:lnTo>
                <a:lnTo>
                  <a:pt x="6284" y="17607"/>
                </a:lnTo>
                <a:lnTo>
                  <a:pt x="6315" y="17578"/>
                </a:lnTo>
                <a:lnTo>
                  <a:pt x="6344" y="17555"/>
                </a:lnTo>
                <a:lnTo>
                  <a:pt x="6378" y="17531"/>
                </a:lnTo>
                <a:lnTo>
                  <a:pt x="6410" y="17507"/>
                </a:lnTo>
                <a:lnTo>
                  <a:pt x="6444" y="17486"/>
                </a:lnTo>
                <a:lnTo>
                  <a:pt x="6476" y="17465"/>
                </a:lnTo>
                <a:lnTo>
                  <a:pt x="6512" y="17444"/>
                </a:lnTo>
                <a:lnTo>
                  <a:pt x="6544" y="17428"/>
                </a:lnTo>
                <a:lnTo>
                  <a:pt x="6581" y="17413"/>
                </a:lnTo>
                <a:lnTo>
                  <a:pt x="6615" y="17399"/>
                </a:lnTo>
                <a:lnTo>
                  <a:pt x="6654" y="17384"/>
                </a:lnTo>
                <a:lnTo>
                  <a:pt x="6728" y="17363"/>
                </a:lnTo>
                <a:lnTo>
                  <a:pt x="6764" y="17355"/>
                </a:lnTo>
                <a:lnTo>
                  <a:pt x="6806" y="17349"/>
                </a:lnTo>
                <a:lnTo>
                  <a:pt x="6885" y="17339"/>
                </a:lnTo>
                <a:lnTo>
                  <a:pt x="6927" y="17339"/>
                </a:lnTo>
                <a:lnTo>
                  <a:pt x="6964" y="17336"/>
                </a:lnTo>
                <a:lnTo>
                  <a:pt x="7008" y="17339"/>
                </a:lnTo>
                <a:lnTo>
                  <a:pt x="7050" y="17339"/>
                </a:lnTo>
                <a:lnTo>
                  <a:pt x="7134" y="17349"/>
                </a:lnTo>
                <a:lnTo>
                  <a:pt x="7179" y="17357"/>
                </a:lnTo>
                <a:lnTo>
                  <a:pt x="7218" y="17365"/>
                </a:lnTo>
                <a:lnTo>
                  <a:pt x="7308" y="17386"/>
                </a:lnTo>
                <a:lnTo>
                  <a:pt x="7347" y="17402"/>
                </a:lnTo>
                <a:lnTo>
                  <a:pt x="7392" y="17415"/>
                </a:lnTo>
                <a:lnTo>
                  <a:pt x="7436" y="17434"/>
                </a:lnTo>
                <a:lnTo>
                  <a:pt x="7476" y="17449"/>
                </a:lnTo>
                <a:lnTo>
                  <a:pt x="7560" y="17491"/>
                </a:lnTo>
                <a:lnTo>
                  <a:pt x="7649" y="17539"/>
                </a:lnTo>
                <a:lnTo>
                  <a:pt x="7730" y="17589"/>
                </a:lnTo>
                <a:lnTo>
                  <a:pt x="7814" y="17649"/>
                </a:lnTo>
                <a:lnTo>
                  <a:pt x="7901" y="17712"/>
                </a:lnTo>
                <a:lnTo>
                  <a:pt x="7982" y="17786"/>
                </a:lnTo>
                <a:lnTo>
                  <a:pt x="8064" y="17862"/>
                </a:lnTo>
                <a:lnTo>
                  <a:pt x="8142" y="17941"/>
                </a:lnTo>
                <a:lnTo>
                  <a:pt x="8224" y="18028"/>
                </a:lnTo>
                <a:lnTo>
                  <a:pt x="8302" y="18123"/>
                </a:lnTo>
                <a:lnTo>
                  <a:pt x="8468" y="18328"/>
                </a:lnTo>
                <a:lnTo>
                  <a:pt x="8636" y="18533"/>
                </a:lnTo>
                <a:lnTo>
                  <a:pt x="8799" y="18741"/>
                </a:lnTo>
                <a:lnTo>
                  <a:pt x="8961" y="18954"/>
                </a:lnTo>
                <a:lnTo>
                  <a:pt x="9121" y="19167"/>
                </a:lnTo>
                <a:lnTo>
                  <a:pt x="9284" y="19380"/>
                </a:lnTo>
                <a:lnTo>
                  <a:pt x="9439" y="19596"/>
                </a:lnTo>
                <a:lnTo>
                  <a:pt x="9596" y="19811"/>
                </a:lnTo>
                <a:lnTo>
                  <a:pt x="9754" y="20030"/>
                </a:lnTo>
                <a:lnTo>
                  <a:pt x="9906" y="20251"/>
                </a:lnTo>
                <a:lnTo>
                  <a:pt x="10056" y="20472"/>
                </a:lnTo>
                <a:lnTo>
                  <a:pt x="10211" y="20695"/>
                </a:lnTo>
                <a:lnTo>
                  <a:pt x="10358" y="20919"/>
                </a:lnTo>
                <a:lnTo>
                  <a:pt x="10505" y="21145"/>
                </a:lnTo>
                <a:lnTo>
                  <a:pt x="10649" y="21371"/>
                </a:lnTo>
                <a:lnTo>
                  <a:pt x="10791" y="21600"/>
                </a:lnTo>
                <a:lnTo>
                  <a:pt x="10909" y="21413"/>
                </a:lnTo>
                <a:lnTo>
                  <a:pt x="11030" y="21226"/>
                </a:lnTo>
                <a:lnTo>
                  <a:pt x="11150" y="21042"/>
                </a:lnTo>
                <a:lnTo>
                  <a:pt x="11271" y="20856"/>
                </a:lnTo>
                <a:lnTo>
                  <a:pt x="11395" y="20672"/>
                </a:lnTo>
                <a:lnTo>
                  <a:pt x="11515" y="20493"/>
                </a:lnTo>
                <a:lnTo>
                  <a:pt x="11641" y="20309"/>
                </a:lnTo>
                <a:lnTo>
                  <a:pt x="11893" y="19946"/>
                </a:lnTo>
                <a:lnTo>
                  <a:pt x="12022" y="19764"/>
                </a:lnTo>
                <a:lnTo>
                  <a:pt x="12150" y="19588"/>
                </a:lnTo>
                <a:lnTo>
                  <a:pt x="12282" y="19409"/>
                </a:lnTo>
                <a:lnTo>
                  <a:pt x="12413" y="19233"/>
                </a:lnTo>
                <a:lnTo>
                  <a:pt x="12547" y="19057"/>
                </a:lnTo>
                <a:lnTo>
                  <a:pt x="12681" y="18883"/>
                </a:lnTo>
                <a:lnTo>
                  <a:pt x="12815" y="18707"/>
                </a:lnTo>
                <a:lnTo>
                  <a:pt x="12883" y="18623"/>
                </a:lnTo>
                <a:lnTo>
                  <a:pt x="12954" y="18541"/>
                </a:lnTo>
                <a:lnTo>
                  <a:pt x="13027" y="18467"/>
                </a:lnTo>
                <a:lnTo>
                  <a:pt x="13101" y="18399"/>
                </a:lnTo>
                <a:lnTo>
                  <a:pt x="13182" y="18336"/>
                </a:lnTo>
                <a:lnTo>
                  <a:pt x="13258" y="18278"/>
                </a:lnTo>
                <a:lnTo>
                  <a:pt x="13340" y="18223"/>
                </a:lnTo>
                <a:lnTo>
                  <a:pt x="13421" y="18178"/>
                </a:lnTo>
                <a:lnTo>
                  <a:pt x="13463" y="18154"/>
                </a:lnTo>
                <a:lnTo>
                  <a:pt x="13547" y="18117"/>
                </a:lnTo>
                <a:lnTo>
                  <a:pt x="13592" y="18096"/>
                </a:lnTo>
                <a:lnTo>
                  <a:pt x="13631" y="18081"/>
                </a:lnTo>
                <a:lnTo>
                  <a:pt x="13720" y="18054"/>
                </a:lnTo>
                <a:lnTo>
                  <a:pt x="13765" y="18044"/>
                </a:lnTo>
                <a:lnTo>
                  <a:pt x="13809" y="18031"/>
                </a:lnTo>
                <a:lnTo>
                  <a:pt x="13854" y="18020"/>
                </a:lnTo>
                <a:lnTo>
                  <a:pt x="13899" y="18012"/>
                </a:lnTo>
                <a:lnTo>
                  <a:pt x="13943" y="18007"/>
                </a:lnTo>
                <a:lnTo>
                  <a:pt x="13991" y="18002"/>
                </a:lnTo>
                <a:lnTo>
                  <a:pt x="14038" y="17999"/>
                </a:lnTo>
                <a:lnTo>
                  <a:pt x="14082" y="17996"/>
                </a:lnTo>
                <a:lnTo>
                  <a:pt x="14182" y="17996"/>
                </a:lnTo>
                <a:lnTo>
                  <a:pt x="14232" y="17999"/>
                </a:lnTo>
                <a:lnTo>
                  <a:pt x="14285" y="18004"/>
                </a:lnTo>
                <a:lnTo>
                  <a:pt x="14340" y="18010"/>
                </a:lnTo>
                <a:lnTo>
                  <a:pt x="14392" y="18020"/>
                </a:lnTo>
                <a:lnTo>
                  <a:pt x="14445" y="18028"/>
                </a:lnTo>
                <a:lnTo>
                  <a:pt x="14494" y="18044"/>
                </a:lnTo>
                <a:lnTo>
                  <a:pt x="14544" y="18057"/>
                </a:lnTo>
                <a:lnTo>
                  <a:pt x="14649" y="18089"/>
                </a:lnTo>
                <a:lnTo>
                  <a:pt x="14702" y="18110"/>
                </a:lnTo>
                <a:lnTo>
                  <a:pt x="14749" y="18131"/>
                </a:lnTo>
                <a:lnTo>
                  <a:pt x="14802" y="18152"/>
                </a:lnTo>
                <a:lnTo>
                  <a:pt x="14901" y="18204"/>
                </a:lnTo>
                <a:lnTo>
                  <a:pt x="14949" y="18231"/>
                </a:lnTo>
                <a:lnTo>
                  <a:pt x="14998" y="18260"/>
                </a:lnTo>
                <a:lnTo>
                  <a:pt x="15046" y="18291"/>
                </a:lnTo>
                <a:lnTo>
                  <a:pt x="15096" y="18325"/>
                </a:lnTo>
                <a:lnTo>
                  <a:pt x="15140" y="18357"/>
                </a:lnTo>
                <a:lnTo>
                  <a:pt x="15187" y="18396"/>
                </a:lnTo>
                <a:lnTo>
                  <a:pt x="15235" y="18433"/>
                </a:lnTo>
                <a:lnTo>
                  <a:pt x="15279" y="18473"/>
                </a:lnTo>
                <a:lnTo>
                  <a:pt x="15324" y="18515"/>
                </a:lnTo>
                <a:lnTo>
                  <a:pt x="15369" y="18554"/>
                </a:lnTo>
                <a:lnTo>
                  <a:pt x="15411" y="18599"/>
                </a:lnTo>
                <a:lnTo>
                  <a:pt x="15500" y="18694"/>
                </a:lnTo>
                <a:lnTo>
                  <a:pt x="15539" y="18741"/>
                </a:lnTo>
                <a:lnTo>
                  <a:pt x="15581" y="18791"/>
                </a:lnTo>
                <a:lnTo>
                  <a:pt x="15618" y="18843"/>
                </a:lnTo>
                <a:lnTo>
                  <a:pt x="15660" y="18896"/>
                </a:lnTo>
                <a:lnTo>
                  <a:pt x="15799" y="19088"/>
                </a:lnTo>
                <a:lnTo>
                  <a:pt x="15941" y="19275"/>
                </a:lnTo>
                <a:lnTo>
                  <a:pt x="16080" y="19454"/>
                </a:lnTo>
                <a:lnTo>
                  <a:pt x="16224" y="19627"/>
                </a:lnTo>
                <a:lnTo>
                  <a:pt x="16361" y="19793"/>
                </a:lnTo>
                <a:lnTo>
                  <a:pt x="16497" y="19951"/>
                </a:lnTo>
                <a:lnTo>
                  <a:pt x="16631" y="20103"/>
                </a:lnTo>
                <a:lnTo>
                  <a:pt x="16762" y="20243"/>
                </a:lnTo>
                <a:lnTo>
                  <a:pt x="16888" y="20372"/>
                </a:lnTo>
                <a:lnTo>
                  <a:pt x="17012" y="20490"/>
                </a:lnTo>
                <a:lnTo>
                  <a:pt x="17125" y="20595"/>
                </a:lnTo>
                <a:lnTo>
                  <a:pt x="17237" y="20693"/>
                </a:lnTo>
                <a:lnTo>
                  <a:pt x="17290" y="20732"/>
                </a:lnTo>
                <a:lnTo>
                  <a:pt x="17337" y="20774"/>
                </a:lnTo>
                <a:lnTo>
                  <a:pt x="17387" y="20811"/>
                </a:lnTo>
                <a:lnTo>
                  <a:pt x="17437" y="20840"/>
                </a:lnTo>
                <a:lnTo>
                  <a:pt x="17482" y="20869"/>
                </a:lnTo>
                <a:lnTo>
                  <a:pt x="17524" y="20895"/>
                </a:lnTo>
                <a:lnTo>
                  <a:pt x="17566" y="20916"/>
                </a:lnTo>
                <a:lnTo>
                  <a:pt x="17605" y="20932"/>
                </a:lnTo>
                <a:lnTo>
                  <a:pt x="17665" y="20958"/>
                </a:lnTo>
                <a:lnTo>
                  <a:pt x="17731" y="20979"/>
                </a:lnTo>
                <a:lnTo>
                  <a:pt x="17797" y="20995"/>
                </a:lnTo>
                <a:lnTo>
                  <a:pt x="17862" y="21013"/>
                </a:lnTo>
                <a:lnTo>
                  <a:pt x="17930" y="21024"/>
                </a:lnTo>
                <a:lnTo>
                  <a:pt x="18001" y="21032"/>
                </a:lnTo>
                <a:lnTo>
                  <a:pt x="18072" y="21037"/>
                </a:lnTo>
                <a:lnTo>
                  <a:pt x="18219" y="21037"/>
                </a:lnTo>
                <a:lnTo>
                  <a:pt x="18295" y="21029"/>
                </a:lnTo>
                <a:lnTo>
                  <a:pt x="18374" y="21021"/>
                </a:lnTo>
                <a:lnTo>
                  <a:pt x="18450" y="21008"/>
                </a:lnTo>
                <a:lnTo>
                  <a:pt x="18532" y="20987"/>
                </a:lnTo>
                <a:lnTo>
                  <a:pt x="18608" y="20969"/>
                </a:lnTo>
                <a:lnTo>
                  <a:pt x="18684" y="20942"/>
                </a:lnTo>
                <a:lnTo>
                  <a:pt x="18760" y="20913"/>
                </a:lnTo>
                <a:lnTo>
                  <a:pt x="18836" y="20882"/>
                </a:lnTo>
                <a:lnTo>
                  <a:pt x="18912" y="20845"/>
                </a:lnTo>
                <a:lnTo>
                  <a:pt x="18986" y="20806"/>
                </a:lnTo>
                <a:lnTo>
                  <a:pt x="19064" y="20766"/>
                </a:lnTo>
                <a:lnTo>
                  <a:pt x="19135" y="20721"/>
                </a:lnTo>
                <a:lnTo>
                  <a:pt x="19209" y="20672"/>
                </a:lnTo>
                <a:lnTo>
                  <a:pt x="19280" y="20622"/>
                </a:lnTo>
                <a:lnTo>
                  <a:pt x="19350" y="20566"/>
                </a:lnTo>
                <a:lnTo>
                  <a:pt x="19419" y="20508"/>
                </a:lnTo>
                <a:lnTo>
                  <a:pt x="19484" y="20448"/>
                </a:lnTo>
                <a:lnTo>
                  <a:pt x="19553" y="20387"/>
                </a:lnTo>
                <a:lnTo>
                  <a:pt x="19616" y="20322"/>
                </a:lnTo>
                <a:lnTo>
                  <a:pt x="19679" y="20253"/>
                </a:lnTo>
                <a:lnTo>
                  <a:pt x="19742" y="20182"/>
                </a:lnTo>
                <a:lnTo>
                  <a:pt x="19802" y="20109"/>
                </a:lnTo>
                <a:lnTo>
                  <a:pt x="19860" y="20032"/>
                </a:lnTo>
                <a:lnTo>
                  <a:pt x="19912" y="19953"/>
                </a:lnTo>
                <a:lnTo>
                  <a:pt x="19967" y="19875"/>
                </a:lnTo>
                <a:lnTo>
                  <a:pt x="20020" y="19793"/>
                </a:lnTo>
                <a:lnTo>
                  <a:pt x="20070" y="19706"/>
                </a:lnTo>
                <a:lnTo>
                  <a:pt x="20117" y="19619"/>
                </a:lnTo>
                <a:lnTo>
                  <a:pt x="20159" y="19533"/>
                </a:lnTo>
                <a:lnTo>
                  <a:pt x="20204" y="19441"/>
                </a:lnTo>
                <a:lnTo>
                  <a:pt x="20288" y="19230"/>
                </a:lnTo>
                <a:lnTo>
                  <a:pt x="20330" y="19112"/>
                </a:lnTo>
                <a:lnTo>
                  <a:pt x="20364" y="18993"/>
                </a:lnTo>
                <a:lnTo>
                  <a:pt x="20395" y="18872"/>
                </a:lnTo>
                <a:lnTo>
                  <a:pt x="20421" y="18757"/>
                </a:lnTo>
                <a:lnTo>
                  <a:pt x="20442" y="18638"/>
                </a:lnTo>
                <a:lnTo>
                  <a:pt x="20461" y="18520"/>
                </a:lnTo>
                <a:lnTo>
                  <a:pt x="20471" y="18404"/>
                </a:lnTo>
                <a:lnTo>
                  <a:pt x="20479" y="18288"/>
                </a:lnTo>
                <a:lnTo>
                  <a:pt x="20482" y="18175"/>
                </a:lnTo>
                <a:lnTo>
                  <a:pt x="20479" y="18062"/>
                </a:lnTo>
                <a:lnTo>
                  <a:pt x="20474" y="17952"/>
                </a:lnTo>
                <a:lnTo>
                  <a:pt x="20463" y="17841"/>
                </a:lnTo>
                <a:lnTo>
                  <a:pt x="20450" y="17736"/>
                </a:lnTo>
                <a:lnTo>
                  <a:pt x="20427" y="17628"/>
                </a:lnTo>
                <a:lnTo>
                  <a:pt x="20406" y="17528"/>
                </a:lnTo>
                <a:lnTo>
                  <a:pt x="20374" y="17426"/>
                </a:lnTo>
                <a:lnTo>
                  <a:pt x="20345" y="17328"/>
                </a:lnTo>
                <a:lnTo>
                  <a:pt x="20306" y="17236"/>
                </a:lnTo>
                <a:lnTo>
                  <a:pt x="20269" y="17144"/>
                </a:lnTo>
                <a:lnTo>
                  <a:pt x="20222" y="17055"/>
                </a:lnTo>
                <a:lnTo>
                  <a:pt x="20172" y="16971"/>
                </a:lnTo>
                <a:lnTo>
                  <a:pt x="20122" y="16892"/>
                </a:lnTo>
                <a:lnTo>
                  <a:pt x="20067" y="16813"/>
                </a:lnTo>
                <a:lnTo>
                  <a:pt x="20004" y="16739"/>
                </a:lnTo>
                <a:lnTo>
                  <a:pt x="19941" y="16671"/>
                </a:lnTo>
                <a:lnTo>
                  <a:pt x="19873" y="16608"/>
                </a:lnTo>
                <a:lnTo>
                  <a:pt x="19802" y="16547"/>
                </a:lnTo>
                <a:lnTo>
                  <a:pt x="19726" y="16492"/>
                </a:lnTo>
                <a:lnTo>
                  <a:pt x="19644" y="16445"/>
                </a:lnTo>
                <a:lnTo>
                  <a:pt x="19563" y="16400"/>
                </a:lnTo>
                <a:lnTo>
                  <a:pt x="19479" y="16360"/>
                </a:lnTo>
                <a:lnTo>
                  <a:pt x="19379" y="16318"/>
                </a:lnTo>
                <a:lnTo>
                  <a:pt x="19327" y="16295"/>
                </a:lnTo>
                <a:lnTo>
                  <a:pt x="19266" y="16271"/>
                </a:lnTo>
                <a:lnTo>
                  <a:pt x="19206" y="16245"/>
                </a:lnTo>
                <a:lnTo>
                  <a:pt x="19075" y="16187"/>
                </a:lnTo>
                <a:lnTo>
                  <a:pt x="19004" y="16155"/>
                </a:lnTo>
                <a:lnTo>
                  <a:pt x="18894" y="16105"/>
                </a:lnTo>
                <a:lnTo>
                  <a:pt x="18776" y="16055"/>
                </a:lnTo>
                <a:lnTo>
                  <a:pt x="18652" y="16003"/>
                </a:lnTo>
                <a:lnTo>
                  <a:pt x="18524" y="15947"/>
                </a:lnTo>
                <a:lnTo>
                  <a:pt x="18392" y="15890"/>
                </a:lnTo>
                <a:lnTo>
                  <a:pt x="18253" y="15832"/>
                </a:lnTo>
                <a:lnTo>
                  <a:pt x="18114" y="15771"/>
                </a:lnTo>
                <a:lnTo>
                  <a:pt x="17970" y="15713"/>
                </a:lnTo>
                <a:lnTo>
                  <a:pt x="17894" y="15679"/>
                </a:lnTo>
                <a:lnTo>
                  <a:pt x="17823" y="15642"/>
                </a:lnTo>
                <a:lnTo>
                  <a:pt x="17755" y="15606"/>
                </a:lnTo>
                <a:lnTo>
                  <a:pt x="17689" y="15561"/>
                </a:lnTo>
                <a:lnTo>
                  <a:pt x="17629" y="15516"/>
                </a:lnTo>
                <a:lnTo>
                  <a:pt x="17573" y="15471"/>
                </a:lnTo>
                <a:lnTo>
                  <a:pt x="17518" y="15421"/>
                </a:lnTo>
                <a:lnTo>
                  <a:pt x="17474" y="15366"/>
                </a:lnTo>
                <a:lnTo>
                  <a:pt x="17426" y="15311"/>
                </a:lnTo>
                <a:lnTo>
                  <a:pt x="17387" y="15256"/>
                </a:lnTo>
                <a:lnTo>
                  <a:pt x="17319" y="15135"/>
                </a:lnTo>
                <a:lnTo>
                  <a:pt x="17295" y="15069"/>
                </a:lnTo>
                <a:lnTo>
                  <a:pt x="17253" y="14937"/>
                </a:lnTo>
                <a:lnTo>
                  <a:pt x="17240" y="14869"/>
                </a:lnTo>
                <a:lnTo>
                  <a:pt x="17235" y="14822"/>
                </a:lnTo>
                <a:lnTo>
                  <a:pt x="17232" y="14777"/>
                </a:lnTo>
                <a:lnTo>
                  <a:pt x="17230" y="14730"/>
                </a:lnTo>
                <a:lnTo>
                  <a:pt x="17230" y="14682"/>
                </a:lnTo>
                <a:lnTo>
                  <a:pt x="17232" y="14638"/>
                </a:lnTo>
                <a:lnTo>
                  <a:pt x="17243" y="14543"/>
                </a:lnTo>
                <a:lnTo>
                  <a:pt x="17251" y="14496"/>
                </a:lnTo>
                <a:lnTo>
                  <a:pt x="17261" y="14448"/>
                </a:lnTo>
                <a:lnTo>
                  <a:pt x="17277" y="14401"/>
                </a:lnTo>
                <a:lnTo>
                  <a:pt x="17290" y="14351"/>
                </a:lnTo>
                <a:lnTo>
                  <a:pt x="17306" y="14304"/>
                </a:lnTo>
                <a:lnTo>
                  <a:pt x="17321" y="14259"/>
                </a:lnTo>
                <a:lnTo>
                  <a:pt x="17345" y="14209"/>
                </a:lnTo>
                <a:lnTo>
                  <a:pt x="17366" y="14162"/>
                </a:lnTo>
                <a:lnTo>
                  <a:pt x="17387" y="14112"/>
                </a:lnTo>
                <a:lnTo>
                  <a:pt x="17416" y="14067"/>
                </a:lnTo>
                <a:lnTo>
                  <a:pt x="17442" y="14017"/>
                </a:lnTo>
                <a:lnTo>
                  <a:pt x="17468" y="13970"/>
                </a:lnTo>
                <a:lnTo>
                  <a:pt x="17503" y="13922"/>
                </a:lnTo>
                <a:lnTo>
                  <a:pt x="17534" y="13877"/>
                </a:lnTo>
                <a:lnTo>
                  <a:pt x="17568" y="13827"/>
                </a:lnTo>
                <a:lnTo>
                  <a:pt x="17608" y="13780"/>
                </a:lnTo>
                <a:lnTo>
                  <a:pt x="17644" y="13735"/>
                </a:lnTo>
                <a:lnTo>
                  <a:pt x="17684" y="13691"/>
                </a:lnTo>
                <a:lnTo>
                  <a:pt x="17768" y="13596"/>
                </a:lnTo>
                <a:lnTo>
                  <a:pt x="17815" y="13554"/>
                </a:lnTo>
                <a:lnTo>
                  <a:pt x="17860" y="13507"/>
                </a:lnTo>
                <a:lnTo>
                  <a:pt x="17909" y="13462"/>
                </a:lnTo>
                <a:lnTo>
                  <a:pt x="17959" y="13420"/>
                </a:lnTo>
                <a:lnTo>
                  <a:pt x="18012" y="13375"/>
                </a:lnTo>
                <a:lnTo>
                  <a:pt x="18224" y="13201"/>
                </a:lnTo>
                <a:lnTo>
                  <a:pt x="18655" y="12860"/>
                </a:lnTo>
                <a:lnTo>
                  <a:pt x="18873" y="12689"/>
                </a:lnTo>
                <a:lnTo>
                  <a:pt x="19314" y="12357"/>
                </a:lnTo>
                <a:lnTo>
                  <a:pt x="19760" y="12031"/>
                </a:lnTo>
                <a:lnTo>
                  <a:pt x="19986" y="11873"/>
                </a:lnTo>
                <a:lnTo>
                  <a:pt x="20211" y="11713"/>
                </a:lnTo>
                <a:lnTo>
                  <a:pt x="20440" y="11558"/>
                </a:lnTo>
                <a:lnTo>
                  <a:pt x="20671" y="11400"/>
                </a:lnTo>
                <a:lnTo>
                  <a:pt x="20899" y="11250"/>
                </a:lnTo>
                <a:lnTo>
                  <a:pt x="21133" y="11100"/>
                </a:lnTo>
                <a:lnTo>
                  <a:pt x="21364" y="10947"/>
                </a:lnTo>
                <a:lnTo>
                  <a:pt x="21600" y="10803"/>
                </a:lnTo>
                <a:lnTo>
                  <a:pt x="21458" y="10571"/>
                </a:lnTo>
                <a:lnTo>
                  <a:pt x="21314" y="10345"/>
                </a:lnTo>
                <a:lnTo>
                  <a:pt x="21164" y="10116"/>
                </a:lnTo>
                <a:lnTo>
                  <a:pt x="20865" y="9664"/>
                </a:lnTo>
                <a:lnTo>
                  <a:pt x="20713" y="9440"/>
                </a:lnTo>
                <a:lnTo>
                  <a:pt x="20555" y="9217"/>
                </a:lnTo>
                <a:lnTo>
                  <a:pt x="20398" y="8996"/>
                </a:lnTo>
                <a:lnTo>
                  <a:pt x="20078" y="8554"/>
                </a:lnTo>
                <a:lnTo>
                  <a:pt x="19917" y="8338"/>
                </a:lnTo>
                <a:lnTo>
                  <a:pt x="19752" y="8120"/>
                </a:lnTo>
                <a:lnTo>
                  <a:pt x="19587" y="7904"/>
                </a:lnTo>
                <a:lnTo>
                  <a:pt x="19419" y="7691"/>
                </a:lnTo>
                <a:lnTo>
                  <a:pt x="19248" y="7475"/>
                </a:lnTo>
                <a:lnTo>
                  <a:pt x="19078" y="7265"/>
                </a:lnTo>
                <a:lnTo>
                  <a:pt x="19015" y="7191"/>
                </a:lnTo>
                <a:lnTo>
                  <a:pt x="18952" y="7120"/>
                </a:lnTo>
                <a:lnTo>
                  <a:pt x="18886" y="7054"/>
                </a:lnTo>
                <a:lnTo>
                  <a:pt x="18820" y="6994"/>
                </a:lnTo>
                <a:lnTo>
                  <a:pt x="18755" y="6936"/>
                </a:lnTo>
                <a:lnTo>
                  <a:pt x="18689" y="6883"/>
                </a:lnTo>
                <a:lnTo>
                  <a:pt x="18623" y="6834"/>
                </a:lnTo>
                <a:lnTo>
                  <a:pt x="18558" y="6791"/>
                </a:lnTo>
                <a:lnTo>
                  <a:pt x="18492" y="6752"/>
                </a:lnTo>
                <a:lnTo>
                  <a:pt x="18427" y="6720"/>
                </a:lnTo>
                <a:lnTo>
                  <a:pt x="18361" y="6691"/>
                </a:lnTo>
                <a:lnTo>
                  <a:pt x="18298" y="6668"/>
                </a:lnTo>
                <a:lnTo>
                  <a:pt x="18232" y="6647"/>
                </a:lnTo>
                <a:lnTo>
                  <a:pt x="18169" y="6634"/>
                </a:lnTo>
                <a:lnTo>
                  <a:pt x="18106" y="6626"/>
                </a:lnTo>
                <a:lnTo>
                  <a:pt x="18046" y="6623"/>
                </a:lnTo>
                <a:lnTo>
                  <a:pt x="18014" y="6626"/>
                </a:lnTo>
                <a:lnTo>
                  <a:pt x="17983" y="6626"/>
                </a:lnTo>
                <a:lnTo>
                  <a:pt x="17951" y="6631"/>
                </a:lnTo>
                <a:lnTo>
                  <a:pt x="17894" y="6642"/>
                </a:lnTo>
                <a:lnTo>
                  <a:pt x="17865" y="6649"/>
                </a:lnTo>
                <a:lnTo>
                  <a:pt x="17839" y="6660"/>
                </a:lnTo>
                <a:lnTo>
                  <a:pt x="17815" y="6670"/>
                </a:lnTo>
                <a:lnTo>
                  <a:pt x="17765" y="6694"/>
                </a:lnTo>
                <a:lnTo>
                  <a:pt x="17718" y="6723"/>
                </a:lnTo>
                <a:lnTo>
                  <a:pt x="17676" y="6752"/>
                </a:lnTo>
                <a:lnTo>
                  <a:pt x="17636" y="6789"/>
                </a:lnTo>
                <a:lnTo>
                  <a:pt x="17597" y="6823"/>
                </a:lnTo>
                <a:lnTo>
                  <a:pt x="17566" y="6865"/>
                </a:lnTo>
                <a:lnTo>
                  <a:pt x="17534" y="6905"/>
                </a:lnTo>
                <a:lnTo>
                  <a:pt x="17508" y="6947"/>
                </a:lnTo>
                <a:lnTo>
                  <a:pt x="17482" y="6991"/>
                </a:lnTo>
                <a:lnTo>
                  <a:pt x="17458" y="7033"/>
                </a:lnTo>
                <a:lnTo>
                  <a:pt x="17437" y="7078"/>
                </a:lnTo>
                <a:lnTo>
                  <a:pt x="17421" y="7120"/>
                </a:lnTo>
                <a:lnTo>
                  <a:pt x="17361" y="7265"/>
                </a:lnTo>
                <a:lnTo>
                  <a:pt x="17303" y="7404"/>
                </a:lnTo>
                <a:lnTo>
                  <a:pt x="17243" y="7541"/>
                </a:lnTo>
                <a:lnTo>
                  <a:pt x="17188" y="7673"/>
                </a:lnTo>
                <a:lnTo>
                  <a:pt x="17132" y="7799"/>
                </a:lnTo>
                <a:lnTo>
                  <a:pt x="17083" y="7922"/>
                </a:lnTo>
                <a:lnTo>
                  <a:pt x="17030" y="8038"/>
                </a:lnTo>
                <a:lnTo>
                  <a:pt x="16983" y="8151"/>
                </a:lnTo>
                <a:lnTo>
                  <a:pt x="16951" y="8222"/>
                </a:lnTo>
                <a:lnTo>
                  <a:pt x="16920" y="8291"/>
                </a:lnTo>
                <a:lnTo>
                  <a:pt x="16894" y="8356"/>
                </a:lnTo>
                <a:lnTo>
                  <a:pt x="16865" y="8420"/>
                </a:lnTo>
                <a:lnTo>
                  <a:pt x="16841" y="8480"/>
                </a:lnTo>
                <a:lnTo>
                  <a:pt x="16817" y="8535"/>
                </a:lnTo>
                <a:lnTo>
                  <a:pt x="16794" y="8588"/>
                </a:lnTo>
                <a:lnTo>
                  <a:pt x="16776" y="8633"/>
                </a:lnTo>
                <a:lnTo>
                  <a:pt x="16741" y="8704"/>
                </a:lnTo>
                <a:lnTo>
                  <a:pt x="16710" y="8775"/>
                </a:lnTo>
                <a:lnTo>
                  <a:pt x="16671" y="8846"/>
                </a:lnTo>
                <a:lnTo>
                  <a:pt x="16634" y="8911"/>
                </a:lnTo>
                <a:lnTo>
                  <a:pt x="16589" y="8975"/>
                </a:lnTo>
                <a:lnTo>
                  <a:pt x="16542" y="9038"/>
                </a:lnTo>
                <a:lnTo>
                  <a:pt x="16497" y="9096"/>
                </a:lnTo>
                <a:lnTo>
                  <a:pt x="16445" y="9156"/>
                </a:lnTo>
                <a:lnTo>
                  <a:pt x="16392" y="9211"/>
                </a:lnTo>
                <a:lnTo>
                  <a:pt x="16337" y="9267"/>
                </a:lnTo>
                <a:lnTo>
                  <a:pt x="16277" y="9319"/>
                </a:lnTo>
                <a:lnTo>
                  <a:pt x="16219" y="9372"/>
                </a:lnTo>
                <a:lnTo>
                  <a:pt x="16156" y="9416"/>
                </a:lnTo>
                <a:lnTo>
                  <a:pt x="16093" y="9464"/>
                </a:lnTo>
                <a:lnTo>
                  <a:pt x="16025" y="9509"/>
                </a:lnTo>
                <a:lnTo>
                  <a:pt x="15957" y="9548"/>
                </a:lnTo>
                <a:lnTo>
                  <a:pt x="15883" y="9590"/>
                </a:lnTo>
                <a:lnTo>
                  <a:pt x="15810" y="9627"/>
                </a:lnTo>
                <a:lnTo>
                  <a:pt x="15736" y="9661"/>
                </a:lnTo>
                <a:lnTo>
                  <a:pt x="15657" y="9695"/>
                </a:lnTo>
                <a:lnTo>
                  <a:pt x="15500" y="9753"/>
                </a:lnTo>
                <a:lnTo>
                  <a:pt x="15416" y="9777"/>
                </a:lnTo>
                <a:lnTo>
                  <a:pt x="15332" y="9798"/>
                </a:lnTo>
                <a:lnTo>
                  <a:pt x="15248" y="9822"/>
                </a:lnTo>
                <a:lnTo>
                  <a:pt x="15161" y="9837"/>
                </a:lnTo>
                <a:lnTo>
                  <a:pt x="14983" y="9864"/>
                </a:lnTo>
                <a:lnTo>
                  <a:pt x="14891" y="9874"/>
                </a:lnTo>
                <a:lnTo>
                  <a:pt x="14799" y="9882"/>
                </a:lnTo>
                <a:lnTo>
                  <a:pt x="14610" y="9887"/>
                </a:lnTo>
                <a:lnTo>
                  <a:pt x="14526" y="9887"/>
                </a:lnTo>
                <a:lnTo>
                  <a:pt x="14445" y="9882"/>
                </a:lnTo>
                <a:lnTo>
                  <a:pt x="14358" y="9877"/>
                </a:lnTo>
                <a:lnTo>
                  <a:pt x="14277" y="9869"/>
                </a:lnTo>
                <a:lnTo>
                  <a:pt x="14109" y="9848"/>
                </a:lnTo>
                <a:lnTo>
                  <a:pt x="14025" y="9835"/>
                </a:lnTo>
                <a:lnTo>
                  <a:pt x="13941" y="9819"/>
                </a:lnTo>
                <a:lnTo>
                  <a:pt x="13857" y="9798"/>
                </a:lnTo>
                <a:lnTo>
                  <a:pt x="13773" y="9779"/>
                </a:lnTo>
                <a:lnTo>
                  <a:pt x="13689" y="9758"/>
                </a:lnTo>
                <a:lnTo>
                  <a:pt x="13607" y="9732"/>
                </a:lnTo>
                <a:lnTo>
                  <a:pt x="13523" y="9706"/>
                </a:lnTo>
                <a:lnTo>
                  <a:pt x="13439" y="9677"/>
                </a:lnTo>
                <a:lnTo>
                  <a:pt x="13361" y="9648"/>
                </a:lnTo>
                <a:lnTo>
                  <a:pt x="13279" y="9616"/>
                </a:lnTo>
                <a:lnTo>
                  <a:pt x="13145" y="9558"/>
                </a:lnTo>
                <a:lnTo>
                  <a:pt x="13014" y="9495"/>
                </a:lnTo>
                <a:lnTo>
                  <a:pt x="12885" y="9427"/>
                </a:lnTo>
                <a:lnTo>
                  <a:pt x="12765" y="9353"/>
                </a:lnTo>
                <a:lnTo>
                  <a:pt x="12644" y="9277"/>
                </a:lnTo>
                <a:lnTo>
                  <a:pt x="12534" y="9198"/>
                </a:lnTo>
                <a:lnTo>
                  <a:pt x="12423" y="9117"/>
                </a:lnTo>
                <a:lnTo>
                  <a:pt x="12316" y="9027"/>
                </a:lnTo>
                <a:lnTo>
                  <a:pt x="12219" y="8938"/>
                </a:lnTo>
                <a:lnTo>
                  <a:pt x="12124" y="8846"/>
                </a:lnTo>
                <a:lnTo>
                  <a:pt x="12032" y="8751"/>
                </a:lnTo>
                <a:lnTo>
                  <a:pt x="11948" y="8654"/>
                </a:lnTo>
                <a:lnTo>
                  <a:pt x="11867" y="8551"/>
                </a:lnTo>
                <a:lnTo>
                  <a:pt x="11794" y="8446"/>
                </a:lnTo>
                <a:lnTo>
                  <a:pt x="11725" y="8343"/>
                </a:lnTo>
                <a:lnTo>
                  <a:pt x="11660" y="8235"/>
                </a:lnTo>
                <a:lnTo>
                  <a:pt x="11602" y="8128"/>
                </a:lnTo>
                <a:lnTo>
                  <a:pt x="11549" y="8020"/>
                </a:lnTo>
                <a:lnTo>
                  <a:pt x="11502" y="7907"/>
                </a:lnTo>
                <a:lnTo>
                  <a:pt x="11463" y="7796"/>
                </a:lnTo>
                <a:lnTo>
                  <a:pt x="11429" y="7686"/>
                </a:lnTo>
                <a:lnTo>
                  <a:pt x="11400" y="7570"/>
                </a:lnTo>
                <a:lnTo>
                  <a:pt x="11376" y="7457"/>
                </a:lnTo>
                <a:lnTo>
                  <a:pt x="11363" y="7341"/>
                </a:lnTo>
                <a:lnTo>
                  <a:pt x="11353" y="7228"/>
                </a:lnTo>
                <a:lnTo>
                  <a:pt x="11353" y="7118"/>
                </a:lnTo>
                <a:lnTo>
                  <a:pt x="11355" y="7002"/>
                </a:lnTo>
                <a:lnTo>
                  <a:pt x="11366" y="6889"/>
                </a:lnTo>
                <a:lnTo>
                  <a:pt x="11384" y="6778"/>
                </a:lnTo>
                <a:lnTo>
                  <a:pt x="11413" y="6668"/>
                </a:lnTo>
                <a:lnTo>
                  <a:pt x="11444" y="6557"/>
                </a:lnTo>
                <a:lnTo>
                  <a:pt x="11484" y="6449"/>
                </a:lnTo>
                <a:lnTo>
                  <a:pt x="11507" y="6394"/>
                </a:lnTo>
                <a:lnTo>
                  <a:pt x="11539" y="6339"/>
                </a:lnTo>
                <a:lnTo>
                  <a:pt x="11570" y="6281"/>
                </a:lnTo>
                <a:lnTo>
                  <a:pt x="11610" y="6221"/>
                </a:lnTo>
                <a:lnTo>
                  <a:pt x="11649" y="6158"/>
                </a:lnTo>
                <a:lnTo>
                  <a:pt x="11696" y="6094"/>
                </a:lnTo>
                <a:lnTo>
                  <a:pt x="11746" y="6031"/>
                </a:lnTo>
                <a:lnTo>
                  <a:pt x="11801" y="5966"/>
                </a:lnTo>
                <a:lnTo>
                  <a:pt x="11859" y="5897"/>
                </a:lnTo>
                <a:lnTo>
                  <a:pt x="11917" y="5831"/>
                </a:lnTo>
                <a:lnTo>
                  <a:pt x="11980" y="5760"/>
                </a:lnTo>
                <a:lnTo>
                  <a:pt x="12045" y="5692"/>
                </a:lnTo>
                <a:lnTo>
                  <a:pt x="12187" y="5550"/>
                </a:lnTo>
                <a:lnTo>
                  <a:pt x="12334" y="5408"/>
                </a:lnTo>
                <a:lnTo>
                  <a:pt x="12489" y="5266"/>
                </a:lnTo>
                <a:lnTo>
                  <a:pt x="12652" y="5124"/>
                </a:lnTo>
                <a:lnTo>
                  <a:pt x="12815" y="4979"/>
                </a:lnTo>
                <a:lnTo>
                  <a:pt x="12985" y="4842"/>
                </a:lnTo>
                <a:lnTo>
                  <a:pt x="13151" y="4708"/>
                </a:lnTo>
                <a:lnTo>
                  <a:pt x="13321" y="4577"/>
                </a:lnTo>
                <a:lnTo>
                  <a:pt x="13487" y="4450"/>
                </a:lnTo>
                <a:lnTo>
                  <a:pt x="13649" y="4329"/>
                </a:lnTo>
                <a:lnTo>
                  <a:pt x="13733" y="4266"/>
                </a:lnTo>
                <a:lnTo>
                  <a:pt x="13812" y="4201"/>
                </a:lnTo>
                <a:lnTo>
                  <a:pt x="13886" y="4132"/>
                </a:lnTo>
                <a:lnTo>
                  <a:pt x="13954" y="4064"/>
                </a:lnTo>
                <a:lnTo>
                  <a:pt x="14019" y="3993"/>
                </a:lnTo>
                <a:lnTo>
                  <a:pt x="14080" y="3919"/>
                </a:lnTo>
                <a:lnTo>
                  <a:pt x="14135" y="3845"/>
                </a:lnTo>
                <a:lnTo>
                  <a:pt x="14185" y="3769"/>
                </a:lnTo>
                <a:lnTo>
                  <a:pt x="14269" y="3611"/>
                </a:lnTo>
                <a:lnTo>
                  <a:pt x="14303" y="3535"/>
                </a:lnTo>
                <a:lnTo>
                  <a:pt x="14329" y="3456"/>
                </a:lnTo>
                <a:lnTo>
                  <a:pt x="14340" y="3414"/>
                </a:lnTo>
                <a:lnTo>
                  <a:pt x="14350" y="3377"/>
                </a:lnTo>
                <a:lnTo>
                  <a:pt x="14358" y="3335"/>
                </a:lnTo>
                <a:lnTo>
                  <a:pt x="14369" y="3296"/>
                </a:lnTo>
                <a:lnTo>
                  <a:pt x="14374" y="3256"/>
                </a:lnTo>
                <a:lnTo>
                  <a:pt x="14379" y="3214"/>
                </a:lnTo>
                <a:lnTo>
                  <a:pt x="14382" y="3175"/>
                </a:lnTo>
                <a:lnTo>
                  <a:pt x="14382" y="3064"/>
                </a:lnTo>
                <a:lnTo>
                  <a:pt x="14376" y="2996"/>
                </a:lnTo>
                <a:lnTo>
                  <a:pt x="14363" y="2928"/>
                </a:lnTo>
                <a:lnTo>
                  <a:pt x="14350" y="2854"/>
                </a:lnTo>
                <a:lnTo>
                  <a:pt x="14332" y="2788"/>
                </a:lnTo>
                <a:lnTo>
                  <a:pt x="14308" y="2720"/>
                </a:lnTo>
                <a:lnTo>
                  <a:pt x="14245" y="2588"/>
                </a:lnTo>
                <a:lnTo>
                  <a:pt x="14208" y="2525"/>
                </a:lnTo>
                <a:lnTo>
                  <a:pt x="14164" y="2462"/>
                </a:lnTo>
                <a:lnTo>
                  <a:pt x="14119" y="2401"/>
                </a:lnTo>
                <a:lnTo>
                  <a:pt x="14069" y="2338"/>
                </a:lnTo>
                <a:lnTo>
                  <a:pt x="14014" y="2283"/>
                </a:lnTo>
                <a:lnTo>
                  <a:pt x="13954" y="2225"/>
                </a:lnTo>
                <a:lnTo>
                  <a:pt x="13891" y="2167"/>
                </a:lnTo>
                <a:lnTo>
                  <a:pt x="13823" y="2112"/>
                </a:lnTo>
                <a:lnTo>
                  <a:pt x="13647" y="1973"/>
                </a:lnTo>
                <a:lnTo>
                  <a:pt x="13463" y="1833"/>
                </a:lnTo>
                <a:lnTo>
                  <a:pt x="13282" y="1691"/>
                </a:lnTo>
                <a:lnTo>
                  <a:pt x="13098" y="1555"/>
                </a:lnTo>
                <a:lnTo>
                  <a:pt x="12914" y="1420"/>
                </a:lnTo>
                <a:lnTo>
                  <a:pt x="12728" y="1286"/>
                </a:lnTo>
                <a:lnTo>
                  <a:pt x="12350" y="1018"/>
                </a:lnTo>
                <a:lnTo>
                  <a:pt x="12161" y="886"/>
                </a:lnTo>
                <a:lnTo>
                  <a:pt x="11586" y="500"/>
                </a:lnTo>
                <a:lnTo>
                  <a:pt x="11395" y="374"/>
                </a:lnTo>
                <a:lnTo>
                  <a:pt x="11200" y="247"/>
                </a:lnTo>
                <a:lnTo>
                  <a:pt x="10807" y="0"/>
                </a:lnTo>
                <a:lnTo>
                  <a:pt x="10573" y="145"/>
                </a:lnTo>
                <a:lnTo>
                  <a:pt x="10106" y="445"/>
                </a:lnTo>
                <a:lnTo>
                  <a:pt x="9877" y="597"/>
                </a:lnTo>
                <a:lnTo>
                  <a:pt x="9646" y="755"/>
                </a:lnTo>
                <a:lnTo>
                  <a:pt x="9418" y="910"/>
                </a:lnTo>
                <a:lnTo>
                  <a:pt x="9190" y="1071"/>
                </a:lnTo>
                <a:lnTo>
                  <a:pt x="8964" y="1228"/>
                </a:lnTo>
                <a:lnTo>
                  <a:pt x="8736" y="1394"/>
                </a:lnTo>
                <a:lnTo>
                  <a:pt x="8512" y="1557"/>
                </a:lnTo>
                <a:lnTo>
                  <a:pt x="8292" y="1725"/>
                </a:lnTo>
                <a:lnTo>
                  <a:pt x="8069" y="1891"/>
                </a:lnTo>
                <a:lnTo>
                  <a:pt x="7851" y="2062"/>
                </a:lnTo>
                <a:lnTo>
                  <a:pt x="7633" y="2236"/>
                </a:lnTo>
                <a:lnTo>
                  <a:pt x="7415" y="2407"/>
                </a:lnTo>
                <a:lnTo>
                  <a:pt x="7200" y="2583"/>
                </a:lnTo>
                <a:lnTo>
                  <a:pt x="7119" y="2651"/>
                </a:lnTo>
                <a:lnTo>
                  <a:pt x="7043" y="2722"/>
                </a:lnTo>
                <a:lnTo>
                  <a:pt x="6972" y="2793"/>
                </a:lnTo>
                <a:lnTo>
                  <a:pt x="6906" y="2867"/>
                </a:lnTo>
                <a:lnTo>
                  <a:pt x="6846" y="2941"/>
                </a:lnTo>
                <a:lnTo>
                  <a:pt x="6791" y="3012"/>
                </a:lnTo>
                <a:lnTo>
                  <a:pt x="6741" y="3085"/>
                </a:lnTo>
                <a:lnTo>
                  <a:pt x="6696" y="3156"/>
                </a:lnTo>
                <a:lnTo>
                  <a:pt x="6659" y="3230"/>
                </a:lnTo>
                <a:lnTo>
                  <a:pt x="6628" y="3301"/>
                </a:lnTo>
                <a:lnTo>
                  <a:pt x="6615" y="3338"/>
                </a:lnTo>
                <a:lnTo>
                  <a:pt x="6602" y="3372"/>
                </a:lnTo>
                <a:lnTo>
                  <a:pt x="6591" y="3409"/>
                </a:lnTo>
                <a:lnTo>
                  <a:pt x="6575" y="3477"/>
                </a:lnTo>
                <a:lnTo>
                  <a:pt x="6567" y="3514"/>
                </a:lnTo>
                <a:lnTo>
                  <a:pt x="6565" y="3546"/>
                </a:lnTo>
                <a:lnTo>
                  <a:pt x="6562" y="3580"/>
                </a:lnTo>
                <a:lnTo>
                  <a:pt x="6560" y="3611"/>
                </a:lnTo>
                <a:lnTo>
                  <a:pt x="6560" y="3646"/>
                </a:lnTo>
                <a:lnTo>
                  <a:pt x="6562" y="3677"/>
                </a:lnTo>
                <a:lnTo>
                  <a:pt x="6567" y="3711"/>
                </a:lnTo>
                <a:lnTo>
                  <a:pt x="6581" y="3767"/>
                </a:lnTo>
                <a:lnTo>
                  <a:pt x="6594" y="3814"/>
                </a:lnTo>
                <a:lnTo>
                  <a:pt x="6612" y="3861"/>
                </a:lnTo>
                <a:lnTo>
                  <a:pt x="6633" y="3909"/>
                </a:lnTo>
                <a:lnTo>
                  <a:pt x="6662" y="3948"/>
                </a:lnTo>
                <a:lnTo>
                  <a:pt x="6688" y="3988"/>
                </a:lnTo>
                <a:lnTo>
                  <a:pt x="6722" y="4024"/>
                </a:lnTo>
                <a:lnTo>
                  <a:pt x="6754" y="4059"/>
                </a:lnTo>
                <a:lnTo>
                  <a:pt x="6791" y="4090"/>
                </a:lnTo>
                <a:lnTo>
                  <a:pt x="6825" y="4119"/>
                </a:lnTo>
                <a:lnTo>
                  <a:pt x="6864" y="4143"/>
                </a:lnTo>
                <a:lnTo>
                  <a:pt x="6903" y="4169"/>
                </a:lnTo>
                <a:lnTo>
                  <a:pt x="6940" y="4190"/>
                </a:lnTo>
                <a:lnTo>
                  <a:pt x="6980" y="4214"/>
                </a:lnTo>
                <a:lnTo>
                  <a:pt x="7016" y="4230"/>
                </a:lnTo>
                <a:lnTo>
                  <a:pt x="7056" y="4245"/>
                </a:lnTo>
                <a:lnTo>
                  <a:pt x="7203" y="4306"/>
                </a:lnTo>
                <a:lnTo>
                  <a:pt x="7344" y="4366"/>
                </a:lnTo>
                <a:lnTo>
                  <a:pt x="7483" y="4424"/>
                </a:lnTo>
                <a:lnTo>
                  <a:pt x="7617" y="4482"/>
                </a:lnTo>
                <a:lnTo>
                  <a:pt x="7749" y="4540"/>
                </a:lnTo>
                <a:lnTo>
                  <a:pt x="7872" y="4592"/>
                </a:lnTo>
                <a:lnTo>
                  <a:pt x="7990" y="4642"/>
                </a:lnTo>
                <a:lnTo>
                  <a:pt x="8103" y="4692"/>
                </a:lnTo>
                <a:lnTo>
                  <a:pt x="8171" y="4721"/>
                </a:lnTo>
                <a:lnTo>
                  <a:pt x="8237" y="4753"/>
                </a:lnTo>
                <a:lnTo>
                  <a:pt x="8300" y="4779"/>
                </a:lnTo>
                <a:lnTo>
                  <a:pt x="8360" y="4806"/>
                </a:lnTo>
                <a:lnTo>
                  <a:pt x="8415" y="4829"/>
                </a:lnTo>
                <a:lnTo>
                  <a:pt x="8468" y="4850"/>
                </a:lnTo>
                <a:lnTo>
                  <a:pt x="8518" y="4874"/>
                </a:lnTo>
                <a:lnTo>
                  <a:pt x="8565" y="4892"/>
                </a:lnTo>
                <a:lnTo>
                  <a:pt x="8670" y="4940"/>
                </a:lnTo>
                <a:lnTo>
                  <a:pt x="8770" y="4995"/>
                </a:lnTo>
                <a:lnTo>
                  <a:pt x="8864" y="5055"/>
                </a:lnTo>
                <a:lnTo>
                  <a:pt x="8959" y="5119"/>
                </a:lnTo>
                <a:lnTo>
                  <a:pt x="9045" y="5190"/>
                </a:lnTo>
                <a:lnTo>
                  <a:pt x="9129" y="5266"/>
                </a:lnTo>
                <a:lnTo>
                  <a:pt x="9205" y="5347"/>
                </a:lnTo>
                <a:lnTo>
                  <a:pt x="9284" y="5434"/>
                </a:lnTo>
                <a:lnTo>
                  <a:pt x="9352" y="5524"/>
                </a:lnTo>
                <a:lnTo>
                  <a:pt x="9418" y="5618"/>
                </a:lnTo>
                <a:lnTo>
                  <a:pt x="9478" y="5721"/>
                </a:lnTo>
                <a:lnTo>
                  <a:pt x="9531" y="5823"/>
                </a:lnTo>
                <a:lnTo>
                  <a:pt x="9583" y="5931"/>
                </a:lnTo>
                <a:lnTo>
                  <a:pt x="9628" y="6042"/>
                </a:lnTo>
                <a:lnTo>
                  <a:pt x="9667" y="6158"/>
                </a:lnTo>
                <a:lnTo>
                  <a:pt x="9707" y="6276"/>
                </a:lnTo>
                <a:lnTo>
                  <a:pt x="9736" y="6394"/>
                </a:lnTo>
                <a:lnTo>
                  <a:pt x="9762" y="6518"/>
                </a:lnTo>
                <a:lnTo>
                  <a:pt x="9783" y="6642"/>
                </a:lnTo>
                <a:lnTo>
                  <a:pt x="9809" y="6899"/>
                </a:lnTo>
                <a:lnTo>
                  <a:pt x="9812" y="7031"/>
                </a:lnTo>
                <a:lnTo>
                  <a:pt x="9812" y="7165"/>
                </a:lnTo>
                <a:lnTo>
                  <a:pt x="9791" y="7438"/>
                </a:lnTo>
                <a:lnTo>
                  <a:pt x="9772" y="7573"/>
                </a:lnTo>
                <a:lnTo>
                  <a:pt x="9751" y="7709"/>
                </a:lnTo>
                <a:lnTo>
                  <a:pt x="9720" y="7849"/>
                </a:lnTo>
                <a:lnTo>
                  <a:pt x="9686" y="7986"/>
                </a:lnTo>
                <a:lnTo>
                  <a:pt x="9644" y="8122"/>
                </a:lnTo>
                <a:lnTo>
                  <a:pt x="9596" y="8264"/>
                </a:lnTo>
                <a:lnTo>
                  <a:pt x="9541" y="8401"/>
                </a:lnTo>
                <a:lnTo>
                  <a:pt x="9499" y="8506"/>
                </a:lnTo>
                <a:lnTo>
                  <a:pt x="9450" y="8612"/>
                </a:lnTo>
                <a:lnTo>
                  <a:pt x="9397" y="8717"/>
                </a:lnTo>
                <a:lnTo>
                  <a:pt x="9342" y="8814"/>
                </a:lnTo>
                <a:lnTo>
                  <a:pt x="9287" y="8914"/>
                </a:lnTo>
                <a:lnTo>
                  <a:pt x="9226" y="9009"/>
                </a:lnTo>
                <a:lnTo>
                  <a:pt x="9163" y="9101"/>
                </a:lnTo>
                <a:lnTo>
                  <a:pt x="9100" y="9190"/>
                </a:lnTo>
                <a:lnTo>
                  <a:pt x="8964" y="9364"/>
                </a:lnTo>
                <a:lnTo>
                  <a:pt x="8893" y="9443"/>
                </a:lnTo>
                <a:lnTo>
                  <a:pt x="8820" y="9522"/>
                </a:lnTo>
                <a:lnTo>
                  <a:pt x="8741" y="9595"/>
                </a:lnTo>
                <a:lnTo>
                  <a:pt x="8665" y="9666"/>
                </a:lnTo>
                <a:lnTo>
                  <a:pt x="8586" y="9735"/>
                </a:lnTo>
                <a:lnTo>
                  <a:pt x="8507" y="9800"/>
                </a:lnTo>
                <a:lnTo>
                  <a:pt x="8426" y="9864"/>
                </a:lnTo>
                <a:lnTo>
                  <a:pt x="8342" y="9921"/>
                </a:lnTo>
                <a:lnTo>
                  <a:pt x="8258" y="9977"/>
                </a:lnTo>
                <a:lnTo>
                  <a:pt x="8171" y="10029"/>
                </a:lnTo>
                <a:lnTo>
                  <a:pt x="8082" y="10077"/>
                </a:lnTo>
                <a:lnTo>
                  <a:pt x="7995" y="10119"/>
                </a:lnTo>
                <a:lnTo>
                  <a:pt x="7909" y="10158"/>
                </a:lnTo>
                <a:lnTo>
                  <a:pt x="7817" y="10198"/>
                </a:lnTo>
                <a:lnTo>
                  <a:pt x="7725" y="10227"/>
                </a:lnTo>
                <a:lnTo>
                  <a:pt x="7636" y="10256"/>
                </a:lnTo>
                <a:lnTo>
                  <a:pt x="7541" y="10279"/>
                </a:lnTo>
                <a:lnTo>
                  <a:pt x="7449" y="10300"/>
                </a:lnTo>
                <a:lnTo>
                  <a:pt x="7355" y="10313"/>
                </a:lnTo>
                <a:lnTo>
                  <a:pt x="7263" y="10327"/>
                </a:lnTo>
                <a:lnTo>
                  <a:pt x="7171" y="10334"/>
                </a:lnTo>
                <a:lnTo>
                  <a:pt x="7074" y="10337"/>
                </a:lnTo>
                <a:lnTo>
                  <a:pt x="6987" y="10334"/>
                </a:lnTo>
                <a:lnTo>
                  <a:pt x="6896" y="10327"/>
                </a:lnTo>
                <a:lnTo>
                  <a:pt x="6809" y="10316"/>
                </a:lnTo>
                <a:lnTo>
                  <a:pt x="6725" y="10300"/>
                </a:lnTo>
                <a:lnTo>
                  <a:pt x="6638" y="10282"/>
                </a:lnTo>
                <a:lnTo>
                  <a:pt x="6552" y="10261"/>
                </a:lnTo>
                <a:lnTo>
                  <a:pt x="6470" y="10232"/>
                </a:lnTo>
                <a:lnTo>
                  <a:pt x="6389" y="10200"/>
                </a:lnTo>
                <a:lnTo>
                  <a:pt x="6334" y="10174"/>
                </a:lnTo>
                <a:lnTo>
                  <a:pt x="6276" y="10148"/>
                </a:lnTo>
                <a:lnTo>
                  <a:pt x="6155" y="10074"/>
                </a:lnTo>
                <a:lnTo>
                  <a:pt x="6095" y="10032"/>
                </a:lnTo>
                <a:lnTo>
                  <a:pt x="6032" y="9985"/>
                </a:lnTo>
                <a:lnTo>
                  <a:pt x="5966" y="9932"/>
                </a:lnTo>
                <a:lnTo>
                  <a:pt x="5901" y="9882"/>
                </a:lnTo>
                <a:lnTo>
                  <a:pt x="5832" y="9824"/>
                </a:lnTo>
                <a:lnTo>
                  <a:pt x="5764" y="9764"/>
                </a:lnTo>
                <a:lnTo>
                  <a:pt x="5696" y="9701"/>
                </a:lnTo>
                <a:lnTo>
                  <a:pt x="5628" y="9635"/>
                </a:lnTo>
                <a:lnTo>
                  <a:pt x="5489" y="9495"/>
                </a:lnTo>
                <a:lnTo>
                  <a:pt x="5205" y="9190"/>
                </a:lnTo>
                <a:lnTo>
                  <a:pt x="5063" y="9027"/>
                </a:lnTo>
                <a:lnTo>
                  <a:pt x="4924" y="8861"/>
                </a:lnTo>
                <a:lnTo>
                  <a:pt x="4783" y="8693"/>
                </a:lnTo>
                <a:lnTo>
                  <a:pt x="4649" y="8527"/>
                </a:lnTo>
                <a:lnTo>
                  <a:pt x="4517" y="8356"/>
                </a:lnTo>
                <a:lnTo>
                  <a:pt x="4397" y="8191"/>
                </a:lnTo>
                <a:lnTo>
                  <a:pt x="4276" y="8030"/>
                </a:lnTo>
                <a:lnTo>
                  <a:pt x="4213" y="7943"/>
                </a:lnTo>
                <a:lnTo>
                  <a:pt x="4145" y="7862"/>
                </a:lnTo>
                <a:lnTo>
                  <a:pt x="4076" y="7786"/>
                </a:lnTo>
                <a:lnTo>
                  <a:pt x="4006" y="7717"/>
                </a:lnTo>
                <a:lnTo>
                  <a:pt x="3932" y="7652"/>
                </a:lnTo>
                <a:lnTo>
                  <a:pt x="3856" y="7591"/>
                </a:lnTo>
                <a:lnTo>
                  <a:pt x="3782" y="7536"/>
                </a:lnTo>
                <a:lnTo>
                  <a:pt x="3704" y="7483"/>
                </a:lnTo>
                <a:lnTo>
                  <a:pt x="3628" y="7441"/>
                </a:lnTo>
                <a:lnTo>
                  <a:pt x="3549" y="7402"/>
                </a:lnTo>
                <a:lnTo>
                  <a:pt x="3470" y="7370"/>
                </a:lnTo>
                <a:lnTo>
                  <a:pt x="3428" y="7354"/>
                </a:lnTo>
                <a:lnTo>
                  <a:pt x="3389" y="7341"/>
                </a:lnTo>
                <a:lnTo>
                  <a:pt x="3349" y="7331"/>
                </a:lnTo>
                <a:lnTo>
                  <a:pt x="3307" y="7320"/>
                </a:lnTo>
                <a:lnTo>
                  <a:pt x="3265" y="7312"/>
                </a:lnTo>
                <a:lnTo>
                  <a:pt x="3187" y="7302"/>
                </a:lnTo>
                <a:lnTo>
                  <a:pt x="3147" y="7294"/>
                </a:lnTo>
                <a:lnTo>
                  <a:pt x="3105" y="7291"/>
                </a:lnTo>
                <a:lnTo>
                  <a:pt x="3063" y="7291"/>
                </a:lnTo>
                <a:lnTo>
                  <a:pt x="2995" y="7294"/>
                </a:lnTo>
                <a:lnTo>
                  <a:pt x="2927" y="7302"/>
                </a:lnTo>
                <a:lnTo>
                  <a:pt x="2858" y="7312"/>
                </a:lnTo>
                <a:lnTo>
                  <a:pt x="2790" y="7328"/>
                </a:lnTo>
                <a:lnTo>
                  <a:pt x="2725" y="7349"/>
                </a:lnTo>
                <a:lnTo>
                  <a:pt x="2659" y="7373"/>
                </a:lnTo>
                <a:lnTo>
                  <a:pt x="2593" y="7402"/>
                </a:lnTo>
                <a:lnTo>
                  <a:pt x="2530" y="7436"/>
                </a:lnTo>
                <a:lnTo>
                  <a:pt x="2467" y="7473"/>
                </a:lnTo>
                <a:lnTo>
                  <a:pt x="2404" y="7515"/>
                </a:lnTo>
                <a:lnTo>
                  <a:pt x="2347" y="7562"/>
                </a:lnTo>
                <a:lnTo>
                  <a:pt x="2286" y="7609"/>
                </a:lnTo>
                <a:lnTo>
                  <a:pt x="2229" y="7665"/>
                </a:lnTo>
                <a:lnTo>
                  <a:pt x="2171" y="7723"/>
                </a:lnTo>
                <a:lnTo>
                  <a:pt x="2116" y="7786"/>
                </a:lnTo>
                <a:lnTo>
                  <a:pt x="2061" y="7851"/>
                </a:lnTo>
                <a:lnTo>
                  <a:pt x="1788" y="8209"/>
                </a:lnTo>
                <a:lnTo>
                  <a:pt x="1654" y="8385"/>
                </a:lnTo>
                <a:lnTo>
                  <a:pt x="1386" y="8748"/>
                </a:lnTo>
                <a:lnTo>
                  <a:pt x="1123" y="9117"/>
                </a:lnTo>
                <a:lnTo>
                  <a:pt x="992" y="9303"/>
                </a:lnTo>
                <a:lnTo>
                  <a:pt x="864" y="9487"/>
                </a:lnTo>
                <a:lnTo>
                  <a:pt x="738" y="9672"/>
                </a:lnTo>
                <a:lnTo>
                  <a:pt x="486" y="10050"/>
                </a:lnTo>
                <a:lnTo>
                  <a:pt x="365" y="10240"/>
                </a:lnTo>
                <a:lnTo>
                  <a:pt x="241" y="10429"/>
                </a:lnTo>
                <a:lnTo>
                  <a:pt x="121" y="10621"/>
                </a:lnTo>
                <a:lnTo>
                  <a:pt x="0" y="10811"/>
                </a:lnTo>
                <a:lnTo>
                  <a:pt x="194" y="10932"/>
                </a:lnTo>
                <a:lnTo>
                  <a:pt x="577" y="11179"/>
                </a:lnTo>
                <a:lnTo>
                  <a:pt x="766" y="11305"/>
                </a:lnTo>
                <a:lnTo>
                  <a:pt x="958" y="11431"/>
                </a:lnTo>
                <a:lnTo>
                  <a:pt x="1144" y="11560"/>
                </a:lnTo>
                <a:lnTo>
                  <a:pt x="1522" y="11818"/>
                </a:lnTo>
                <a:lnTo>
                  <a:pt x="1709" y="11949"/>
                </a:lnTo>
                <a:lnTo>
                  <a:pt x="2082" y="12218"/>
                </a:lnTo>
                <a:lnTo>
                  <a:pt x="2263" y="12352"/>
                </a:lnTo>
                <a:lnTo>
                  <a:pt x="2446" y="12489"/>
                </a:lnTo>
                <a:lnTo>
                  <a:pt x="2627" y="12625"/>
                </a:lnTo>
                <a:lnTo>
                  <a:pt x="2809" y="12767"/>
                </a:lnTo>
                <a:lnTo>
                  <a:pt x="2987" y="12907"/>
                </a:lnTo>
                <a:lnTo>
                  <a:pt x="3074" y="12975"/>
                </a:lnTo>
                <a:lnTo>
                  <a:pt x="3152" y="13046"/>
                </a:lnTo>
                <a:lnTo>
                  <a:pt x="3229" y="13123"/>
                </a:lnTo>
                <a:lnTo>
                  <a:pt x="3297" y="13199"/>
                </a:lnTo>
                <a:lnTo>
                  <a:pt x="3360" y="13278"/>
                </a:lnTo>
                <a:lnTo>
                  <a:pt x="3420" y="13359"/>
                </a:lnTo>
                <a:lnTo>
                  <a:pt x="3446" y="13399"/>
                </a:lnTo>
                <a:lnTo>
                  <a:pt x="3473" y="13443"/>
                </a:lnTo>
                <a:lnTo>
                  <a:pt x="3496" y="13486"/>
                </a:lnTo>
                <a:lnTo>
                  <a:pt x="3520" y="13525"/>
                </a:lnTo>
                <a:lnTo>
                  <a:pt x="3544" y="13570"/>
                </a:lnTo>
                <a:lnTo>
                  <a:pt x="3562" y="13614"/>
                </a:lnTo>
                <a:lnTo>
                  <a:pt x="3580" y="13657"/>
                </a:lnTo>
                <a:lnTo>
                  <a:pt x="3601" y="13701"/>
                </a:lnTo>
                <a:lnTo>
                  <a:pt x="3617" y="13746"/>
                </a:lnTo>
                <a:lnTo>
                  <a:pt x="3630" y="13788"/>
                </a:lnTo>
                <a:lnTo>
                  <a:pt x="3643" y="13835"/>
                </a:lnTo>
                <a:lnTo>
                  <a:pt x="3654" y="13880"/>
                </a:lnTo>
                <a:lnTo>
                  <a:pt x="3667" y="13927"/>
                </a:lnTo>
                <a:lnTo>
                  <a:pt x="3683" y="14017"/>
                </a:lnTo>
                <a:lnTo>
                  <a:pt x="3688" y="14064"/>
                </a:lnTo>
                <a:lnTo>
                  <a:pt x="3693" y="14109"/>
                </a:lnTo>
                <a:lnTo>
                  <a:pt x="3696" y="14156"/>
                </a:lnTo>
                <a:lnTo>
                  <a:pt x="3696" y="14304"/>
                </a:lnTo>
                <a:lnTo>
                  <a:pt x="3680" y="14461"/>
                </a:lnTo>
                <a:lnTo>
                  <a:pt x="3659" y="14561"/>
                </a:lnTo>
                <a:lnTo>
                  <a:pt x="3646" y="14614"/>
                </a:lnTo>
                <a:lnTo>
                  <a:pt x="3633" y="14664"/>
                </a:lnTo>
                <a:lnTo>
                  <a:pt x="3617" y="14717"/>
                </a:lnTo>
                <a:lnTo>
                  <a:pt x="3601" y="14766"/>
                </a:lnTo>
                <a:lnTo>
                  <a:pt x="3578" y="14814"/>
                </a:lnTo>
                <a:lnTo>
                  <a:pt x="3559" y="14866"/>
                </a:lnTo>
                <a:lnTo>
                  <a:pt x="3538" y="14914"/>
                </a:lnTo>
                <a:lnTo>
                  <a:pt x="3512" y="14964"/>
                </a:lnTo>
                <a:lnTo>
                  <a:pt x="3486" y="15011"/>
                </a:lnTo>
                <a:lnTo>
                  <a:pt x="3457" y="15061"/>
                </a:lnTo>
                <a:lnTo>
                  <a:pt x="3428" y="15108"/>
                </a:lnTo>
                <a:lnTo>
                  <a:pt x="3397" y="15156"/>
                </a:lnTo>
                <a:lnTo>
                  <a:pt x="3365" y="15200"/>
                </a:lnTo>
                <a:lnTo>
                  <a:pt x="3297" y="15295"/>
                </a:lnTo>
                <a:lnTo>
                  <a:pt x="3257" y="15337"/>
                </a:lnTo>
                <a:lnTo>
                  <a:pt x="3221" y="15385"/>
                </a:lnTo>
                <a:lnTo>
                  <a:pt x="3179" y="15429"/>
                </a:lnTo>
                <a:lnTo>
                  <a:pt x="3139" y="15474"/>
                </a:lnTo>
                <a:lnTo>
                  <a:pt x="3095" y="15513"/>
                </a:lnTo>
                <a:lnTo>
                  <a:pt x="3047" y="15558"/>
                </a:lnTo>
                <a:lnTo>
                  <a:pt x="3000" y="15600"/>
                </a:lnTo>
                <a:lnTo>
                  <a:pt x="2956" y="15640"/>
                </a:lnTo>
                <a:lnTo>
                  <a:pt x="2903" y="15682"/>
                </a:lnTo>
                <a:lnTo>
                  <a:pt x="2853" y="15719"/>
                </a:lnTo>
                <a:lnTo>
                  <a:pt x="2612" y="15900"/>
                </a:lnTo>
                <a:lnTo>
                  <a:pt x="2425" y="16040"/>
                </a:lnTo>
                <a:lnTo>
                  <a:pt x="2244" y="16184"/>
                </a:lnTo>
                <a:lnTo>
                  <a:pt x="2071" y="16324"/>
                </a:lnTo>
                <a:lnTo>
                  <a:pt x="1906" y="16463"/>
                </a:lnTo>
                <a:lnTo>
                  <a:pt x="1746" y="16600"/>
                </a:lnTo>
                <a:lnTo>
                  <a:pt x="1599" y="16734"/>
                </a:lnTo>
                <a:lnTo>
                  <a:pt x="1459" y="16865"/>
                </a:lnTo>
                <a:lnTo>
                  <a:pt x="1331" y="16992"/>
                </a:lnTo>
                <a:lnTo>
                  <a:pt x="1210" y="17115"/>
                </a:lnTo>
                <a:lnTo>
                  <a:pt x="1105" y="17231"/>
                </a:lnTo>
                <a:lnTo>
                  <a:pt x="1011" y="17342"/>
                </a:lnTo>
                <a:lnTo>
                  <a:pt x="969" y="17394"/>
                </a:lnTo>
                <a:lnTo>
                  <a:pt x="929" y="17444"/>
                </a:lnTo>
                <a:lnTo>
                  <a:pt x="895" y="17494"/>
                </a:lnTo>
                <a:lnTo>
                  <a:pt x="861" y="17541"/>
                </a:lnTo>
                <a:lnTo>
                  <a:pt x="832" y="17586"/>
                </a:lnTo>
                <a:lnTo>
                  <a:pt x="806" y="17628"/>
                </a:lnTo>
                <a:lnTo>
                  <a:pt x="787" y="17670"/>
                </a:lnTo>
                <a:lnTo>
                  <a:pt x="769" y="17707"/>
                </a:lnTo>
                <a:lnTo>
                  <a:pt x="735" y="17799"/>
                </a:lnTo>
                <a:lnTo>
                  <a:pt x="709" y="17889"/>
                </a:lnTo>
                <a:lnTo>
                  <a:pt x="688" y="17981"/>
                </a:lnTo>
                <a:lnTo>
                  <a:pt x="675" y="18073"/>
                </a:lnTo>
                <a:lnTo>
                  <a:pt x="667" y="18165"/>
                </a:lnTo>
                <a:lnTo>
                  <a:pt x="664" y="18260"/>
                </a:lnTo>
                <a:lnTo>
                  <a:pt x="667" y="18352"/>
                </a:lnTo>
                <a:lnTo>
                  <a:pt x="675" y="18446"/>
                </a:lnTo>
                <a:lnTo>
                  <a:pt x="711" y="18636"/>
                </a:lnTo>
                <a:lnTo>
                  <a:pt x="738" y="18730"/>
                </a:lnTo>
                <a:lnTo>
                  <a:pt x="769" y="18825"/>
                </a:lnTo>
                <a:lnTo>
                  <a:pt x="803" y="18917"/>
                </a:lnTo>
                <a:lnTo>
                  <a:pt x="845" y="19012"/>
                </a:lnTo>
                <a:lnTo>
                  <a:pt x="892" y="19101"/>
                </a:lnTo>
                <a:lnTo>
                  <a:pt x="942" y="19191"/>
                </a:lnTo>
                <a:lnTo>
                  <a:pt x="1000" y="19283"/>
                </a:lnTo>
                <a:lnTo>
                  <a:pt x="1060" y="19370"/>
                </a:lnTo>
                <a:lnTo>
                  <a:pt x="1126" y="19454"/>
                </a:lnTo>
                <a:lnTo>
                  <a:pt x="1194" y="19540"/>
                </a:lnTo>
                <a:lnTo>
                  <a:pt x="1268" y="19622"/>
                </a:lnTo>
                <a:lnTo>
                  <a:pt x="1347" y="19701"/>
                </a:lnTo>
                <a:lnTo>
                  <a:pt x="1431" y="19782"/>
                </a:lnTo>
                <a:lnTo>
                  <a:pt x="1517" y="19859"/>
                </a:lnTo>
                <a:lnTo>
                  <a:pt x="1606" y="19930"/>
                </a:lnTo>
                <a:lnTo>
                  <a:pt x="1704" y="20001"/>
                </a:lnTo>
                <a:lnTo>
                  <a:pt x="1801" y="20069"/>
                </a:lnTo>
                <a:lnTo>
                  <a:pt x="1906" y="20132"/>
                </a:lnTo>
                <a:lnTo>
                  <a:pt x="2008" y="20195"/>
                </a:lnTo>
                <a:lnTo>
                  <a:pt x="2118" y="20253"/>
                </a:lnTo>
                <a:lnTo>
                  <a:pt x="2234" y="20309"/>
                </a:lnTo>
                <a:lnTo>
                  <a:pt x="2349" y="2035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A2A2A2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38100" dir="8100000">
              <a:srgbClr val="000000">
                <a:alpha val="28000"/>
              </a:srgbClr>
            </a:outerShdw>
          </a:effectLst>
        </p:spPr>
        <p:txBody>
          <a:bodyPr lIns="45719" rIns="45719"/>
          <a:lstStyle/>
          <a:p>
            <a:pPr>
              <a:defRPr sz="1700">
                <a:solidFill>
                  <a:srgbClr val="262626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sp>
        <p:nvSpPr>
          <p:cNvPr id="457" name="Rectangle 54"/>
          <p:cNvSpPr txBox="1"/>
          <p:nvPr/>
        </p:nvSpPr>
        <p:spPr>
          <a:xfrm>
            <a:off x="2103964" y="4748193"/>
            <a:ext cx="1539113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12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/>
            <a:r>
              <a:t>Hire our director of photography,  choose our set, set up our stage. </a:t>
            </a:r>
          </a:p>
        </p:txBody>
      </p:sp>
      <p:grpSp>
        <p:nvGrpSpPr>
          <p:cNvPr id="460" name="Group 9"/>
          <p:cNvGrpSpPr/>
          <p:nvPr/>
        </p:nvGrpSpPr>
        <p:grpSpPr>
          <a:xfrm>
            <a:off x="45720" y="2286506"/>
            <a:ext cx="863600" cy="1829335"/>
            <a:chOff x="0" y="0"/>
            <a:chExt cx="863599" cy="1829334"/>
          </a:xfrm>
        </p:grpSpPr>
        <p:sp>
          <p:nvSpPr>
            <p:cNvPr id="458" name="TextBox 10"/>
            <p:cNvSpPr txBox="1"/>
            <p:nvPr/>
          </p:nvSpPr>
          <p:spPr>
            <a:xfrm>
              <a:off x="0" y="0"/>
              <a:ext cx="863600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459" name="Straight Connector 11"/>
            <p:cNvSpPr/>
            <p:nvPr/>
          </p:nvSpPr>
          <p:spPr>
            <a:xfrm flipH="1">
              <a:off x="452119" y="671093"/>
              <a:ext cx="1" cy="1158242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61" name="TextBox 12"/>
          <p:cNvSpPr txBox="1"/>
          <p:nvPr/>
        </p:nvSpPr>
        <p:spPr>
          <a:xfrm rot="5400000">
            <a:off x="11078049" y="5715524"/>
            <a:ext cx="111909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011</a:t>
            </a:r>
          </a:p>
        </p:txBody>
      </p:sp>
      <p:sp>
        <p:nvSpPr>
          <p:cNvPr id="462" name="TextBox 13"/>
          <p:cNvSpPr txBox="1"/>
          <p:nvPr/>
        </p:nvSpPr>
        <p:spPr>
          <a:xfrm>
            <a:off x="304800" y="4263714"/>
            <a:ext cx="38607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01.</a:t>
            </a:r>
          </a:p>
        </p:txBody>
      </p:sp>
      <p:grpSp>
        <p:nvGrpSpPr>
          <p:cNvPr id="465" name="Group 14"/>
          <p:cNvGrpSpPr/>
          <p:nvPr/>
        </p:nvGrpSpPr>
        <p:grpSpPr>
          <a:xfrm>
            <a:off x="11394440" y="247905"/>
            <a:ext cx="477519" cy="477519"/>
            <a:chOff x="0" y="0"/>
            <a:chExt cx="477517" cy="477517"/>
          </a:xfrm>
        </p:grpSpPr>
        <p:sp>
          <p:nvSpPr>
            <p:cNvPr id="463" name="TextBox 15"/>
            <p:cNvSpPr txBox="1"/>
            <p:nvPr/>
          </p:nvSpPr>
          <p:spPr>
            <a:xfrm>
              <a:off x="45720" y="107879"/>
              <a:ext cx="386078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464" name="Oval 16"/>
            <p:cNvSpPr/>
            <p:nvPr/>
          </p:nvSpPr>
          <p:spPr>
            <a:xfrm>
              <a:off x="0" y="0"/>
              <a:ext cx="477518" cy="477518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Segoe UI"/>
                </a:defRPr>
              </a:pPr>
            </a:p>
          </p:txBody>
        </p:sp>
      </p:grpSp>
      <p:sp>
        <p:nvSpPr>
          <p:cNvPr id="466" name="TextBox 17"/>
          <p:cNvSpPr txBox="1"/>
          <p:nvPr/>
        </p:nvSpPr>
        <p:spPr>
          <a:xfrm>
            <a:off x="11440159" y="825684"/>
            <a:ext cx="386079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467" name="TextBox 18"/>
          <p:cNvSpPr txBox="1"/>
          <p:nvPr/>
        </p:nvSpPr>
        <p:spPr>
          <a:xfrm>
            <a:off x="11440159" y="1176203"/>
            <a:ext cx="38607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468" name="Rectangle 19"/>
          <p:cNvSpPr/>
          <p:nvPr/>
        </p:nvSpPr>
        <p:spPr>
          <a:xfrm>
            <a:off x="0" y="6800067"/>
            <a:ext cx="12192000" cy="72446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sp>
        <p:nvSpPr>
          <p:cNvPr id="469" name="Rectangle 20"/>
          <p:cNvSpPr txBox="1"/>
          <p:nvPr/>
        </p:nvSpPr>
        <p:spPr>
          <a:xfrm>
            <a:off x="4544674" y="1235885"/>
            <a:ext cx="310265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pc="300" sz="7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THE BASIC WORKFLOW OF A THREE.JS APPLICATION</a:t>
            </a:r>
          </a:p>
        </p:txBody>
      </p:sp>
      <p:sp>
        <p:nvSpPr>
          <p:cNvPr id="470" name="TextBox 21"/>
          <p:cNvSpPr txBox="1"/>
          <p:nvPr/>
        </p:nvSpPr>
        <p:spPr>
          <a:xfrm>
            <a:off x="3264520" y="632785"/>
            <a:ext cx="566295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WORKFLOW</a:t>
            </a:r>
          </a:p>
        </p:txBody>
      </p:sp>
      <p:sp>
        <p:nvSpPr>
          <p:cNvPr id="471" name="Rectangle 54"/>
          <p:cNvSpPr txBox="1"/>
          <p:nvPr/>
        </p:nvSpPr>
        <p:spPr>
          <a:xfrm>
            <a:off x="2298900" y="2749659"/>
            <a:ext cx="1539114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20000"/>
              </a:lnSpc>
              <a:defRPr sz="1100">
                <a:latin typeface="+mn-lt"/>
                <a:ea typeface="+mn-ea"/>
                <a:cs typeface="+mn-cs"/>
                <a:sym typeface="Segoe UI"/>
              </a:defRPr>
            </a:pPr>
            <a:r>
              <a:t>Setup</a:t>
            </a:r>
          </a:p>
          <a:p>
            <a:pPr algn="ctr">
              <a:lnSpc>
                <a:spcPct val="120000"/>
              </a:lnSpc>
              <a:defRPr sz="1100">
                <a:latin typeface="+mn-lt"/>
                <a:ea typeface="+mn-ea"/>
                <a:cs typeface="+mn-cs"/>
                <a:sym typeface="Segoe UI"/>
              </a:defRPr>
            </a:pPr>
            <a:r>
              <a:t>Camera</a:t>
            </a:r>
          </a:p>
          <a:p>
            <a:pPr algn="ctr">
              <a:lnSpc>
                <a:spcPct val="120000"/>
              </a:lnSpc>
              <a:defRPr sz="1100">
                <a:latin typeface="+mn-lt"/>
                <a:ea typeface="+mn-ea"/>
                <a:cs typeface="+mn-cs"/>
                <a:sym typeface="Segoe UI"/>
              </a:defRPr>
            </a:pPr>
            <a:r>
              <a:t>Scene</a:t>
            </a:r>
          </a:p>
          <a:p>
            <a:pPr algn="ctr">
              <a:lnSpc>
                <a:spcPct val="120000"/>
              </a:lnSpc>
              <a:defRPr sz="1100">
                <a:latin typeface="+mn-lt"/>
                <a:ea typeface="+mn-ea"/>
                <a:cs typeface="+mn-cs"/>
                <a:sym typeface="Segoe UI"/>
              </a:defRPr>
            </a:pPr>
            <a:r>
              <a:t>Renderer</a:t>
            </a:r>
          </a:p>
        </p:txBody>
      </p:sp>
      <p:sp>
        <p:nvSpPr>
          <p:cNvPr id="472" name="Rectangle 54"/>
          <p:cNvSpPr txBox="1"/>
          <p:nvPr/>
        </p:nvSpPr>
        <p:spPr>
          <a:xfrm>
            <a:off x="3812463" y="4748193"/>
            <a:ext cx="153911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12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/>
            <a:r>
              <a:t>Cast our actors, do their hair and makeup. </a:t>
            </a:r>
          </a:p>
        </p:txBody>
      </p:sp>
      <p:sp>
        <p:nvSpPr>
          <p:cNvPr id="473" name="Rectangle 54"/>
          <p:cNvSpPr txBox="1"/>
          <p:nvPr/>
        </p:nvSpPr>
        <p:spPr>
          <a:xfrm>
            <a:off x="3963385" y="3336442"/>
            <a:ext cx="1539114" cy="454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0000"/>
              </a:lnSpc>
              <a:defRPr sz="11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/>
            <a:r>
              <a:t>Create some meshes</a:t>
            </a:r>
          </a:p>
        </p:txBody>
      </p:sp>
      <p:sp>
        <p:nvSpPr>
          <p:cNvPr id="474" name="Rectangle 54"/>
          <p:cNvSpPr txBox="1"/>
          <p:nvPr/>
        </p:nvSpPr>
        <p:spPr>
          <a:xfrm>
            <a:off x="5476505" y="3076591"/>
            <a:ext cx="1539113" cy="454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20000"/>
              </a:lnSpc>
              <a:defRPr sz="1100">
                <a:latin typeface="+mn-lt"/>
                <a:ea typeface="+mn-ea"/>
                <a:cs typeface="+mn-cs"/>
                <a:sym typeface="Segoe UI"/>
              </a:defRPr>
            </a:pPr>
            <a:r>
              <a:t>Add Meshes </a:t>
            </a:r>
          </a:p>
          <a:p>
            <a:pPr algn="ctr">
              <a:lnSpc>
                <a:spcPct val="120000"/>
              </a:lnSpc>
              <a:defRPr sz="1100">
                <a:latin typeface="+mn-lt"/>
                <a:ea typeface="+mn-ea"/>
                <a:cs typeface="+mn-cs"/>
                <a:sym typeface="Segoe UI"/>
              </a:defRPr>
            </a:pPr>
            <a:r>
              <a:t>To Scene</a:t>
            </a:r>
          </a:p>
        </p:txBody>
      </p:sp>
      <p:sp>
        <p:nvSpPr>
          <p:cNvPr id="475" name="Rectangle 54"/>
          <p:cNvSpPr txBox="1"/>
          <p:nvPr/>
        </p:nvSpPr>
        <p:spPr>
          <a:xfrm>
            <a:off x="5389943" y="4748193"/>
            <a:ext cx="153911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12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/>
            <a:r>
              <a:t>Set up our scene! Actors go to your marks.</a:t>
            </a:r>
          </a:p>
        </p:txBody>
      </p:sp>
      <p:sp>
        <p:nvSpPr>
          <p:cNvPr id="476" name="Rectangle 54"/>
          <p:cNvSpPr txBox="1"/>
          <p:nvPr/>
        </p:nvSpPr>
        <p:spPr>
          <a:xfrm>
            <a:off x="7074470" y="3435502"/>
            <a:ext cx="1539113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0000"/>
              </a:lnSpc>
              <a:defRPr sz="11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/>
            <a:r>
              <a:t>Javascript</a:t>
            </a:r>
          </a:p>
        </p:txBody>
      </p:sp>
      <p:sp>
        <p:nvSpPr>
          <p:cNvPr id="477" name="Rectangle 54"/>
          <p:cNvSpPr txBox="1"/>
          <p:nvPr/>
        </p:nvSpPr>
        <p:spPr>
          <a:xfrm>
            <a:off x="6954724" y="4748193"/>
            <a:ext cx="153911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12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/>
            <a:r>
              <a:t>Provide our actors with a script</a:t>
            </a:r>
          </a:p>
        </p:txBody>
      </p:sp>
      <p:sp>
        <p:nvSpPr>
          <p:cNvPr id="478" name="Rectangle 54"/>
          <p:cNvSpPr txBox="1"/>
          <p:nvPr/>
        </p:nvSpPr>
        <p:spPr>
          <a:xfrm>
            <a:off x="8654109" y="3300729"/>
            <a:ext cx="1539114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0000"/>
              </a:lnSpc>
              <a:defRPr sz="11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/>
            <a:r>
              <a:t>Render</a:t>
            </a:r>
          </a:p>
        </p:txBody>
      </p:sp>
      <p:sp>
        <p:nvSpPr>
          <p:cNvPr id="479" name="Rectangle 54"/>
          <p:cNvSpPr txBox="1"/>
          <p:nvPr/>
        </p:nvSpPr>
        <p:spPr>
          <a:xfrm>
            <a:off x="8446716" y="4711799"/>
            <a:ext cx="153911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457200">
              <a:defRPr sz="12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/>
            <a:r>
              <a:t>Action!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ray-so-export (1).png" descr="ray-so-export (1)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3805" t="0" r="3806" b="0"/>
          <a:stretch>
            <a:fillRect/>
          </a:stretch>
        </p:blipFill>
        <p:spPr>
          <a:xfrm>
            <a:off x="1260690" y="1905417"/>
            <a:ext cx="5473112" cy="3041787"/>
          </a:xfrm>
          <a:prstGeom prst="rect">
            <a:avLst/>
          </a:prstGeom>
        </p:spPr>
      </p:pic>
      <p:sp>
        <p:nvSpPr>
          <p:cNvPr id="482" name="Google Shape;332;p46"/>
          <p:cNvSpPr/>
          <p:nvPr/>
        </p:nvSpPr>
        <p:spPr>
          <a:xfrm flipH="1">
            <a:off x="5545097" y="3763719"/>
            <a:ext cx="1188721" cy="118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723900" dist="368300" dir="1350000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algn="ctr" defTabSz="1219200">
              <a:defRPr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</a:p>
        </p:txBody>
      </p:sp>
      <p:grpSp>
        <p:nvGrpSpPr>
          <p:cNvPr id="485" name="Google Shape;333;p46"/>
          <p:cNvGrpSpPr/>
          <p:nvPr/>
        </p:nvGrpSpPr>
        <p:grpSpPr>
          <a:xfrm>
            <a:off x="45719" y="2286505"/>
            <a:ext cx="863701" cy="1829394"/>
            <a:chOff x="0" y="0"/>
            <a:chExt cx="863699" cy="1829393"/>
          </a:xfrm>
        </p:grpSpPr>
        <p:sp>
          <p:nvSpPr>
            <p:cNvPr id="483" name="Google Shape;334;p46"/>
            <p:cNvSpPr txBox="1"/>
            <p:nvPr/>
          </p:nvSpPr>
          <p:spPr>
            <a:xfrm>
              <a:off x="0" y="0"/>
              <a:ext cx="863701" cy="52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 defTabSz="1219200">
                <a:defRPr sz="28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484" name="Google Shape;335;p46"/>
            <p:cNvSpPr/>
            <p:nvPr/>
          </p:nvSpPr>
          <p:spPr>
            <a:xfrm flipH="1">
              <a:off x="452119" y="671093"/>
              <a:ext cx="1" cy="11583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1219200"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486" name="Google Shape;336;p46"/>
          <p:cNvSpPr txBox="1"/>
          <p:nvPr/>
        </p:nvSpPr>
        <p:spPr>
          <a:xfrm rot="5400000">
            <a:off x="11071663" y="5709249"/>
            <a:ext cx="1119202" cy="65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007</a:t>
            </a:r>
          </a:p>
        </p:txBody>
      </p:sp>
      <p:sp>
        <p:nvSpPr>
          <p:cNvPr id="487" name="Google Shape;337;p46"/>
          <p:cNvSpPr txBox="1"/>
          <p:nvPr/>
        </p:nvSpPr>
        <p:spPr>
          <a:xfrm>
            <a:off x="304799" y="4263713"/>
            <a:ext cx="386001" cy="32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01.</a:t>
            </a:r>
          </a:p>
        </p:txBody>
      </p:sp>
      <p:grpSp>
        <p:nvGrpSpPr>
          <p:cNvPr id="490" name="Google Shape;338;p46"/>
          <p:cNvGrpSpPr/>
          <p:nvPr/>
        </p:nvGrpSpPr>
        <p:grpSpPr>
          <a:xfrm>
            <a:off x="11394440" y="247905"/>
            <a:ext cx="477601" cy="477601"/>
            <a:chOff x="0" y="0"/>
            <a:chExt cx="477600" cy="477600"/>
          </a:xfrm>
        </p:grpSpPr>
        <p:sp>
          <p:nvSpPr>
            <p:cNvPr id="488" name="Google Shape;339;p46"/>
            <p:cNvSpPr txBox="1"/>
            <p:nvPr/>
          </p:nvSpPr>
          <p:spPr>
            <a:xfrm>
              <a:off x="45719" y="107879"/>
              <a:ext cx="386102" cy="281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 defTabSz="1219200">
                <a:defRPr sz="12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489" name="Google Shape;340;p46"/>
            <p:cNvSpPr/>
            <p:nvPr/>
          </p:nvSpPr>
          <p:spPr>
            <a:xfrm>
              <a:off x="-1" y="-1"/>
              <a:ext cx="477602" cy="477602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219200">
                <a:defRPr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</a:p>
          </p:txBody>
        </p:sp>
      </p:grpSp>
      <p:sp>
        <p:nvSpPr>
          <p:cNvPr id="491" name="Google Shape;341;p46"/>
          <p:cNvSpPr txBox="1"/>
          <p:nvPr/>
        </p:nvSpPr>
        <p:spPr>
          <a:xfrm>
            <a:off x="11440158" y="825683"/>
            <a:ext cx="3860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492" name="Google Shape;342;p46"/>
          <p:cNvSpPr txBox="1"/>
          <p:nvPr/>
        </p:nvSpPr>
        <p:spPr>
          <a:xfrm>
            <a:off x="11440158" y="1176202"/>
            <a:ext cx="3860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493" name="Google Shape;343;p46"/>
          <p:cNvSpPr/>
          <p:nvPr/>
        </p:nvSpPr>
        <p:spPr>
          <a:xfrm>
            <a:off x="-1" y="6785554"/>
            <a:ext cx="12192002" cy="72401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200">
              <a:defRPr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</a:p>
        </p:txBody>
      </p:sp>
      <p:sp>
        <p:nvSpPr>
          <p:cNvPr id="494" name="Google Shape;344;p46"/>
          <p:cNvSpPr txBox="1"/>
          <p:nvPr/>
        </p:nvSpPr>
        <p:spPr>
          <a:xfrm>
            <a:off x="7303833" y="1927599"/>
            <a:ext cx="3400801" cy="58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defTabSz="1219200"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QUICK START</a:t>
            </a:r>
          </a:p>
        </p:txBody>
      </p:sp>
      <p:sp>
        <p:nvSpPr>
          <p:cNvPr id="495" name="Google Shape;345;p46"/>
          <p:cNvSpPr txBox="1"/>
          <p:nvPr/>
        </p:nvSpPr>
        <p:spPr>
          <a:xfrm>
            <a:off x="7345924" y="2585122"/>
            <a:ext cx="253400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defTabSz="1219200">
              <a:lnSpc>
                <a:spcPct val="150000"/>
              </a:lnSpc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pPr/>
            <a:r>
              <a:t>LET’S GET STARTED</a:t>
            </a:r>
          </a:p>
        </p:txBody>
      </p:sp>
      <p:grpSp>
        <p:nvGrpSpPr>
          <p:cNvPr id="498" name="Google Shape;346;p46"/>
          <p:cNvGrpSpPr/>
          <p:nvPr/>
        </p:nvGrpSpPr>
        <p:grpSpPr>
          <a:xfrm>
            <a:off x="7211899" y="3341250"/>
            <a:ext cx="2534002" cy="415250"/>
            <a:chOff x="0" y="0"/>
            <a:chExt cx="2534000" cy="415249"/>
          </a:xfrm>
        </p:grpSpPr>
        <p:sp>
          <p:nvSpPr>
            <p:cNvPr id="496" name="Google Shape;347;p46"/>
            <p:cNvSpPr/>
            <p:nvPr/>
          </p:nvSpPr>
          <p:spPr>
            <a:xfrm>
              <a:off x="91937" y="0"/>
              <a:ext cx="188040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just" defTabSz="1219200">
                <a:lnSpc>
                  <a:spcPct val="150000"/>
                </a:lnSpc>
                <a:defRPr b="1" i="1" sz="1200"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pPr/>
              <a:r>
                <a:t>cd = Change Directory </a:t>
              </a:r>
            </a:p>
          </p:txBody>
        </p:sp>
        <p:sp>
          <p:nvSpPr>
            <p:cNvPr id="497" name="Google Shape;348;p46"/>
            <p:cNvSpPr/>
            <p:nvPr/>
          </p:nvSpPr>
          <p:spPr>
            <a:xfrm>
              <a:off x="0" y="415249"/>
              <a:ext cx="253400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defTabSz="1219200">
                <a:defRPr b="1" i="1" sz="1200"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pPr/>
              <a:r>
                <a:t>mkdir = Make Directory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353;p47" descr="Google Shape;353;p47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01" name="Google Shape;354;p47"/>
          <p:cNvSpPr/>
          <p:nvPr/>
        </p:nvSpPr>
        <p:spPr>
          <a:xfrm flipH="1">
            <a:off x="10001789" y="5023394"/>
            <a:ext cx="1188721" cy="118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723900" dist="368300" dir="1350000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algn="ctr" defTabSz="1219200">
              <a:defRPr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</a:p>
        </p:txBody>
      </p:sp>
      <p:grpSp>
        <p:nvGrpSpPr>
          <p:cNvPr id="504" name="Google Shape;355;p47"/>
          <p:cNvGrpSpPr/>
          <p:nvPr/>
        </p:nvGrpSpPr>
        <p:grpSpPr>
          <a:xfrm>
            <a:off x="45719" y="2286505"/>
            <a:ext cx="863701" cy="1829394"/>
            <a:chOff x="0" y="0"/>
            <a:chExt cx="863699" cy="1829393"/>
          </a:xfrm>
        </p:grpSpPr>
        <p:sp>
          <p:nvSpPr>
            <p:cNvPr id="502" name="Google Shape;356;p47"/>
            <p:cNvSpPr txBox="1"/>
            <p:nvPr/>
          </p:nvSpPr>
          <p:spPr>
            <a:xfrm>
              <a:off x="0" y="0"/>
              <a:ext cx="863701" cy="52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 defTabSz="1219200">
                <a:defRPr sz="28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503" name="Google Shape;357;p47"/>
            <p:cNvSpPr/>
            <p:nvPr/>
          </p:nvSpPr>
          <p:spPr>
            <a:xfrm flipH="1">
              <a:off x="452119" y="671093"/>
              <a:ext cx="1" cy="11583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1219200"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505" name="Google Shape;358;p47"/>
          <p:cNvSpPr txBox="1"/>
          <p:nvPr/>
        </p:nvSpPr>
        <p:spPr>
          <a:xfrm rot="5400000">
            <a:off x="11071663" y="5709249"/>
            <a:ext cx="1119202" cy="65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002</a:t>
            </a:r>
          </a:p>
        </p:txBody>
      </p:sp>
      <p:sp>
        <p:nvSpPr>
          <p:cNvPr id="506" name="Google Shape;359;p47"/>
          <p:cNvSpPr txBox="1"/>
          <p:nvPr/>
        </p:nvSpPr>
        <p:spPr>
          <a:xfrm>
            <a:off x="304799" y="4263713"/>
            <a:ext cx="386001" cy="32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01.</a:t>
            </a:r>
          </a:p>
        </p:txBody>
      </p:sp>
      <p:grpSp>
        <p:nvGrpSpPr>
          <p:cNvPr id="509" name="Google Shape;360;p47"/>
          <p:cNvGrpSpPr/>
          <p:nvPr/>
        </p:nvGrpSpPr>
        <p:grpSpPr>
          <a:xfrm>
            <a:off x="11394440" y="247905"/>
            <a:ext cx="477601" cy="477601"/>
            <a:chOff x="0" y="0"/>
            <a:chExt cx="477600" cy="477600"/>
          </a:xfrm>
        </p:grpSpPr>
        <p:sp>
          <p:nvSpPr>
            <p:cNvPr id="507" name="Google Shape;361;p47"/>
            <p:cNvSpPr txBox="1"/>
            <p:nvPr/>
          </p:nvSpPr>
          <p:spPr>
            <a:xfrm>
              <a:off x="45719" y="107879"/>
              <a:ext cx="386102" cy="281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 defTabSz="1219200">
                <a:defRPr sz="12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508" name="Google Shape;362;p47"/>
            <p:cNvSpPr/>
            <p:nvPr/>
          </p:nvSpPr>
          <p:spPr>
            <a:xfrm>
              <a:off x="-1" y="-1"/>
              <a:ext cx="477602" cy="477602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219200">
                <a:defRPr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</a:p>
          </p:txBody>
        </p:sp>
      </p:grpSp>
      <p:sp>
        <p:nvSpPr>
          <p:cNvPr id="510" name="Google Shape;363;p47"/>
          <p:cNvSpPr txBox="1"/>
          <p:nvPr/>
        </p:nvSpPr>
        <p:spPr>
          <a:xfrm>
            <a:off x="11440158" y="825683"/>
            <a:ext cx="3860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511" name="Google Shape;364;p47"/>
          <p:cNvSpPr txBox="1"/>
          <p:nvPr/>
        </p:nvSpPr>
        <p:spPr>
          <a:xfrm>
            <a:off x="11440158" y="1176202"/>
            <a:ext cx="3860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512" name="Google Shape;365;p47"/>
          <p:cNvSpPr/>
          <p:nvPr/>
        </p:nvSpPr>
        <p:spPr>
          <a:xfrm>
            <a:off x="-1" y="6785554"/>
            <a:ext cx="12192002" cy="72401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200">
              <a:defRPr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</a:p>
        </p:txBody>
      </p:sp>
      <p:sp>
        <p:nvSpPr>
          <p:cNvPr id="513" name="Google Shape;366;p47"/>
          <p:cNvSpPr txBox="1"/>
          <p:nvPr/>
        </p:nvSpPr>
        <p:spPr>
          <a:xfrm>
            <a:off x="2722380" y="408261"/>
            <a:ext cx="6700800" cy="82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48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VITE.JS</a:t>
            </a:r>
          </a:p>
        </p:txBody>
      </p:sp>
      <p:sp>
        <p:nvSpPr>
          <p:cNvPr id="514" name="Google Shape;367;p47"/>
          <p:cNvSpPr txBox="1"/>
          <p:nvPr/>
        </p:nvSpPr>
        <p:spPr>
          <a:xfrm>
            <a:off x="3993169" y="2211002"/>
            <a:ext cx="4159201" cy="339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 defTabSz="1219200">
              <a:lnSpc>
                <a:spcPct val="150000"/>
              </a:lnSpc>
              <a:defRPr b="1" sz="2200"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t>A super fast web development module bundler and build tool.</a:t>
            </a:r>
          </a:p>
          <a:p>
            <a:pPr algn="ctr" defTabSz="1219200">
              <a:lnSpc>
                <a:spcPct val="150000"/>
              </a:lnSpc>
              <a:defRPr b="1" sz="2200"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t>TLDR: </a:t>
            </a:r>
          </a:p>
          <a:p>
            <a:pPr algn="ctr" defTabSz="1219200">
              <a:lnSpc>
                <a:spcPct val="150000"/>
              </a:lnSpc>
              <a:defRPr b="1" sz="2200"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t>Let’s us easily use NPM packages.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372;p48" descr="Google Shape;372;p48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7096" t="0" r="7088" b="0"/>
          <a:stretch>
            <a:fillRect/>
          </a:stretch>
        </p:blipFill>
        <p:spPr>
          <a:xfrm>
            <a:off x="1260705" y="1905417"/>
            <a:ext cx="5473111" cy="3041788"/>
          </a:xfrm>
          <a:prstGeom prst="rect">
            <a:avLst/>
          </a:prstGeom>
        </p:spPr>
      </p:pic>
      <p:sp>
        <p:nvSpPr>
          <p:cNvPr id="517" name="Google Shape;373;p48"/>
          <p:cNvSpPr/>
          <p:nvPr/>
        </p:nvSpPr>
        <p:spPr>
          <a:xfrm flipH="1">
            <a:off x="5545097" y="3763719"/>
            <a:ext cx="1188721" cy="118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723900" dist="368300" dir="1350000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algn="ctr" defTabSz="1219200">
              <a:defRPr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</a:p>
        </p:txBody>
      </p:sp>
      <p:grpSp>
        <p:nvGrpSpPr>
          <p:cNvPr id="520" name="Google Shape;374;p48"/>
          <p:cNvGrpSpPr/>
          <p:nvPr/>
        </p:nvGrpSpPr>
        <p:grpSpPr>
          <a:xfrm>
            <a:off x="45719" y="2286505"/>
            <a:ext cx="863701" cy="1829394"/>
            <a:chOff x="0" y="0"/>
            <a:chExt cx="863699" cy="1829393"/>
          </a:xfrm>
        </p:grpSpPr>
        <p:sp>
          <p:nvSpPr>
            <p:cNvPr id="518" name="Google Shape;375;p48"/>
            <p:cNvSpPr txBox="1"/>
            <p:nvPr/>
          </p:nvSpPr>
          <p:spPr>
            <a:xfrm>
              <a:off x="0" y="0"/>
              <a:ext cx="863701" cy="52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 defTabSz="1219200">
                <a:defRPr sz="28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519" name="Google Shape;376;p48"/>
            <p:cNvSpPr/>
            <p:nvPr/>
          </p:nvSpPr>
          <p:spPr>
            <a:xfrm flipH="1">
              <a:off x="452119" y="671093"/>
              <a:ext cx="1" cy="11583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1219200"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521" name="Google Shape;377;p48"/>
          <p:cNvSpPr txBox="1"/>
          <p:nvPr/>
        </p:nvSpPr>
        <p:spPr>
          <a:xfrm rot="5400000">
            <a:off x="11071663" y="5709249"/>
            <a:ext cx="1119202" cy="65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007</a:t>
            </a:r>
          </a:p>
        </p:txBody>
      </p:sp>
      <p:sp>
        <p:nvSpPr>
          <p:cNvPr id="522" name="Google Shape;378;p48"/>
          <p:cNvSpPr txBox="1"/>
          <p:nvPr/>
        </p:nvSpPr>
        <p:spPr>
          <a:xfrm>
            <a:off x="304799" y="4263713"/>
            <a:ext cx="386001" cy="32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01.</a:t>
            </a:r>
          </a:p>
        </p:txBody>
      </p:sp>
      <p:grpSp>
        <p:nvGrpSpPr>
          <p:cNvPr id="525" name="Google Shape;379;p48"/>
          <p:cNvGrpSpPr/>
          <p:nvPr/>
        </p:nvGrpSpPr>
        <p:grpSpPr>
          <a:xfrm>
            <a:off x="11394440" y="247905"/>
            <a:ext cx="477601" cy="477601"/>
            <a:chOff x="0" y="0"/>
            <a:chExt cx="477600" cy="477600"/>
          </a:xfrm>
        </p:grpSpPr>
        <p:sp>
          <p:nvSpPr>
            <p:cNvPr id="523" name="Google Shape;380;p48"/>
            <p:cNvSpPr txBox="1"/>
            <p:nvPr/>
          </p:nvSpPr>
          <p:spPr>
            <a:xfrm>
              <a:off x="45719" y="107879"/>
              <a:ext cx="386102" cy="281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 defTabSz="1219200">
                <a:defRPr sz="12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524" name="Google Shape;381;p48"/>
            <p:cNvSpPr/>
            <p:nvPr/>
          </p:nvSpPr>
          <p:spPr>
            <a:xfrm>
              <a:off x="-1" y="-1"/>
              <a:ext cx="477602" cy="477602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219200">
                <a:defRPr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</a:p>
          </p:txBody>
        </p:sp>
      </p:grpSp>
      <p:sp>
        <p:nvSpPr>
          <p:cNvPr id="526" name="Google Shape;382;p48"/>
          <p:cNvSpPr txBox="1"/>
          <p:nvPr/>
        </p:nvSpPr>
        <p:spPr>
          <a:xfrm>
            <a:off x="11440158" y="825683"/>
            <a:ext cx="3860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527" name="Google Shape;383;p48"/>
          <p:cNvSpPr txBox="1"/>
          <p:nvPr/>
        </p:nvSpPr>
        <p:spPr>
          <a:xfrm>
            <a:off x="11440158" y="1176202"/>
            <a:ext cx="3860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528" name="Google Shape;384;p48"/>
          <p:cNvSpPr/>
          <p:nvPr/>
        </p:nvSpPr>
        <p:spPr>
          <a:xfrm>
            <a:off x="-1" y="6785554"/>
            <a:ext cx="12192002" cy="72401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200">
              <a:defRPr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</a:p>
        </p:txBody>
      </p:sp>
      <p:sp>
        <p:nvSpPr>
          <p:cNvPr id="529" name="Google Shape;385;p48"/>
          <p:cNvSpPr txBox="1"/>
          <p:nvPr/>
        </p:nvSpPr>
        <p:spPr>
          <a:xfrm>
            <a:off x="7303833" y="1927599"/>
            <a:ext cx="3400801" cy="58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defTabSz="1219200"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QUICK START</a:t>
            </a:r>
          </a:p>
        </p:txBody>
      </p:sp>
      <p:sp>
        <p:nvSpPr>
          <p:cNvPr id="530" name="Google Shape;386;p48"/>
          <p:cNvSpPr txBox="1"/>
          <p:nvPr/>
        </p:nvSpPr>
        <p:spPr>
          <a:xfrm>
            <a:off x="7345924" y="2585122"/>
            <a:ext cx="253400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defTabSz="1219200">
              <a:lnSpc>
                <a:spcPct val="150000"/>
              </a:lnSpc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pPr/>
            <a:r>
              <a:t>LET’S GET STARTED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ray-so-export (4).png" descr="ray-so-export (4)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7093" t="0" r="7093" b="0"/>
          <a:stretch>
            <a:fillRect/>
          </a:stretch>
        </p:blipFill>
        <p:spPr>
          <a:xfrm>
            <a:off x="1260705" y="1905417"/>
            <a:ext cx="5473112" cy="3041788"/>
          </a:xfrm>
          <a:prstGeom prst="rect">
            <a:avLst/>
          </a:prstGeom>
        </p:spPr>
      </p:pic>
      <p:sp>
        <p:nvSpPr>
          <p:cNvPr id="533" name="Google Shape;392;p49"/>
          <p:cNvSpPr/>
          <p:nvPr/>
        </p:nvSpPr>
        <p:spPr>
          <a:xfrm flipH="1">
            <a:off x="5545097" y="3763719"/>
            <a:ext cx="1188721" cy="118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723900" dist="368300" dir="1350000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algn="ctr" defTabSz="1219200">
              <a:defRPr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</a:p>
        </p:txBody>
      </p:sp>
      <p:grpSp>
        <p:nvGrpSpPr>
          <p:cNvPr id="536" name="Google Shape;393;p49"/>
          <p:cNvGrpSpPr/>
          <p:nvPr/>
        </p:nvGrpSpPr>
        <p:grpSpPr>
          <a:xfrm>
            <a:off x="45719" y="2286505"/>
            <a:ext cx="863701" cy="1829394"/>
            <a:chOff x="0" y="0"/>
            <a:chExt cx="863699" cy="1829393"/>
          </a:xfrm>
        </p:grpSpPr>
        <p:sp>
          <p:nvSpPr>
            <p:cNvPr id="534" name="Google Shape;394;p49"/>
            <p:cNvSpPr txBox="1"/>
            <p:nvPr/>
          </p:nvSpPr>
          <p:spPr>
            <a:xfrm>
              <a:off x="0" y="0"/>
              <a:ext cx="863701" cy="52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 defTabSz="1219200">
                <a:defRPr sz="28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535" name="Google Shape;395;p49"/>
            <p:cNvSpPr/>
            <p:nvPr/>
          </p:nvSpPr>
          <p:spPr>
            <a:xfrm flipH="1">
              <a:off x="452119" y="671093"/>
              <a:ext cx="1" cy="11583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1219200"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537" name="Google Shape;396;p49"/>
          <p:cNvSpPr txBox="1"/>
          <p:nvPr/>
        </p:nvSpPr>
        <p:spPr>
          <a:xfrm rot="5400000">
            <a:off x="11071663" y="5709249"/>
            <a:ext cx="1119202" cy="65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007</a:t>
            </a:r>
          </a:p>
        </p:txBody>
      </p:sp>
      <p:sp>
        <p:nvSpPr>
          <p:cNvPr id="538" name="Google Shape;397;p49"/>
          <p:cNvSpPr txBox="1"/>
          <p:nvPr/>
        </p:nvSpPr>
        <p:spPr>
          <a:xfrm>
            <a:off x="304799" y="4263713"/>
            <a:ext cx="386001" cy="32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01.</a:t>
            </a:r>
          </a:p>
        </p:txBody>
      </p:sp>
      <p:grpSp>
        <p:nvGrpSpPr>
          <p:cNvPr id="541" name="Google Shape;398;p49"/>
          <p:cNvGrpSpPr/>
          <p:nvPr/>
        </p:nvGrpSpPr>
        <p:grpSpPr>
          <a:xfrm>
            <a:off x="11394440" y="247905"/>
            <a:ext cx="477601" cy="477601"/>
            <a:chOff x="0" y="0"/>
            <a:chExt cx="477600" cy="477600"/>
          </a:xfrm>
        </p:grpSpPr>
        <p:sp>
          <p:nvSpPr>
            <p:cNvPr id="539" name="Google Shape;399;p49"/>
            <p:cNvSpPr txBox="1"/>
            <p:nvPr/>
          </p:nvSpPr>
          <p:spPr>
            <a:xfrm>
              <a:off x="45719" y="107879"/>
              <a:ext cx="386102" cy="281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 defTabSz="1219200">
                <a:defRPr sz="12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540" name="Google Shape;400;p49"/>
            <p:cNvSpPr/>
            <p:nvPr/>
          </p:nvSpPr>
          <p:spPr>
            <a:xfrm>
              <a:off x="-1" y="-1"/>
              <a:ext cx="477602" cy="477602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219200">
                <a:defRPr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</a:p>
          </p:txBody>
        </p:sp>
      </p:grpSp>
      <p:sp>
        <p:nvSpPr>
          <p:cNvPr id="542" name="Google Shape;401;p49"/>
          <p:cNvSpPr txBox="1"/>
          <p:nvPr/>
        </p:nvSpPr>
        <p:spPr>
          <a:xfrm>
            <a:off x="11440158" y="825683"/>
            <a:ext cx="3860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543" name="Google Shape;402;p49"/>
          <p:cNvSpPr txBox="1"/>
          <p:nvPr/>
        </p:nvSpPr>
        <p:spPr>
          <a:xfrm>
            <a:off x="11440158" y="1176202"/>
            <a:ext cx="3860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544" name="Google Shape;403;p49"/>
          <p:cNvSpPr/>
          <p:nvPr/>
        </p:nvSpPr>
        <p:spPr>
          <a:xfrm>
            <a:off x="-1" y="6785554"/>
            <a:ext cx="12192002" cy="72401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200">
              <a:defRPr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</a:p>
        </p:txBody>
      </p:sp>
      <p:sp>
        <p:nvSpPr>
          <p:cNvPr id="545" name="Google Shape;404;p49"/>
          <p:cNvSpPr txBox="1"/>
          <p:nvPr/>
        </p:nvSpPr>
        <p:spPr>
          <a:xfrm>
            <a:off x="7303833" y="1927599"/>
            <a:ext cx="3400801" cy="58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defTabSz="1219200"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QUICK START</a:t>
            </a:r>
          </a:p>
        </p:txBody>
      </p:sp>
      <p:sp>
        <p:nvSpPr>
          <p:cNvPr id="546" name="Google Shape;405;p49"/>
          <p:cNvSpPr txBox="1"/>
          <p:nvPr/>
        </p:nvSpPr>
        <p:spPr>
          <a:xfrm>
            <a:off x="7345924" y="2585122"/>
            <a:ext cx="253400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defTabSz="1219200">
              <a:lnSpc>
                <a:spcPct val="150000"/>
              </a:lnSpc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</a:lstStyle>
          <a:p>
            <a:pPr/>
            <a:r>
              <a:t>LET’S GET STARTED</a:t>
            </a:r>
          </a:p>
        </p:txBody>
      </p:sp>
      <p:grpSp>
        <p:nvGrpSpPr>
          <p:cNvPr id="549" name="Google Shape;406;p49"/>
          <p:cNvGrpSpPr/>
          <p:nvPr/>
        </p:nvGrpSpPr>
        <p:grpSpPr>
          <a:xfrm>
            <a:off x="7211899" y="3341250"/>
            <a:ext cx="2534002" cy="415250"/>
            <a:chOff x="0" y="0"/>
            <a:chExt cx="2534000" cy="415249"/>
          </a:xfrm>
        </p:grpSpPr>
        <p:sp>
          <p:nvSpPr>
            <p:cNvPr id="547" name="Google Shape;407;p49"/>
            <p:cNvSpPr/>
            <p:nvPr/>
          </p:nvSpPr>
          <p:spPr>
            <a:xfrm>
              <a:off x="91937" y="0"/>
              <a:ext cx="188040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just" defTabSz="1219200">
                <a:lnSpc>
                  <a:spcPct val="150000"/>
                </a:lnSpc>
                <a:defRPr b="1" i="1" sz="1200"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pPr/>
              <a:r>
                <a:t>npm i = npm install</a:t>
              </a:r>
            </a:p>
          </p:txBody>
        </p:sp>
        <p:sp>
          <p:nvSpPr>
            <p:cNvPr id="548" name="Google Shape;408;p49"/>
            <p:cNvSpPr/>
            <p:nvPr/>
          </p:nvSpPr>
          <p:spPr>
            <a:xfrm>
              <a:off x="0" y="415249"/>
              <a:ext cx="253400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t">
              <a:spAutoFit/>
            </a:bodyPr>
            <a:lstStyle>
              <a:lvl1pPr defTabSz="1219200">
                <a:defRPr b="1" i="1" sz="1200"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pPr/>
              <a:r>
                <a:t>code . = open current folder in default text editor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152;p37" descr="Google Shape;152;p37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1" name="Google Shape;153;p37"/>
          <p:cNvSpPr/>
          <p:nvPr/>
        </p:nvSpPr>
        <p:spPr>
          <a:xfrm flipH="1">
            <a:off x="10001789" y="5023394"/>
            <a:ext cx="1188721" cy="118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723900" dist="368300" dir="1350000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algn="ctr" defTabSz="1219200">
              <a:defRPr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</a:p>
        </p:txBody>
      </p:sp>
      <p:grpSp>
        <p:nvGrpSpPr>
          <p:cNvPr id="234" name="Google Shape;154;p37"/>
          <p:cNvGrpSpPr/>
          <p:nvPr/>
        </p:nvGrpSpPr>
        <p:grpSpPr>
          <a:xfrm>
            <a:off x="45719" y="2286505"/>
            <a:ext cx="863701" cy="1829394"/>
            <a:chOff x="0" y="0"/>
            <a:chExt cx="863699" cy="1829393"/>
          </a:xfrm>
        </p:grpSpPr>
        <p:sp>
          <p:nvSpPr>
            <p:cNvPr id="232" name="Google Shape;155;p37"/>
            <p:cNvSpPr txBox="1"/>
            <p:nvPr/>
          </p:nvSpPr>
          <p:spPr>
            <a:xfrm>
              <a:off x="0" y="0"/>
              <a:ext cx="863701" cy="52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 defTabSz="1219200">
                <a:defRPr sz="28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233" name="Google Shape;156;p37"/>
            <p:cNvSpPr/>
            <p:nvPr/>
          </p:nvSpPr>
          <p:spPr>
            <a:xfrm flipH="1">
              <a:off x="452119" y="671093"/>
              <a:ext cx="1" cy="11583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1219200"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35" name="Google Shape;157;p37"/>
          <p:cNvSpPr txBox="1"/>
          <p:nvPr/>
        </p:nvSpPr>
        <p:spPr>
          <a:xfrm rot="5400000">
            <a:off x="11071663" y="5709249"/>
            <a:ext cx="1119202" cy="65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002</a:t>
            </a:r>
          </a:p>
        </p:txBody>
      </p:sp>
      <p:sp>
        <p:nvSpPr>
          <p:cNvPr id="236" name="Google Shape;158;p37"/>
          <p:cNvSpPr txBox="1"/>
          <p:nvPr/>
        </p:nvSpPr>
        <p:spPr>
          <a:xfrm>
            <a:off x="304799" y="4263713"/>
            <a:ext cx="386001" cy="32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01.</a:t>
            </a:r>
          </a:p>
        </p:txBody>
      </p:sp>
      <p:grpSp>
        <p:nvGrpSpPr>
          <p:cNvPr id="239" name="Google Shape;159;p37"/>
          <p:cNvGrpSpPr/>
          <p:nvPr/>
        </p:nvGrpSpPr>
        <p:grpSpPr>
          <a:xfrm>
            <a:off x="11394440" y="247905"/>
            <a:ext cx="477601" cy="477601"/>
            <a:chOff x="0" y="0"/>
            <a:chExt cx="477600" cy="477600"/>
          </a:xfrm>
        </p:grpSpPr>
        <p:sp>
          <p:nvSpPr>
            <p:cNvPr id="237" name="Google Shape;160;p37"/>
            <p:cNvSpPr txBox="1"/>
            <p:nvPr/>
          </p:nvSpPr>
          <p:spPr>
            <a:xfrm>
              <a:off x="45719" y="107879"/>
              <a:ext cx="386102" cy="281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 defTabSz="1219200">
                <a:defRPr sz="12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238" name="Google Shape;161;p37"/>
            <p:cNvSpPr/>
            <p:nvPr/>
          </p:nvSpPr>
          <p:spPr>
            <a:xfrm>
              <a:off x="-1" y="-1"/>
              <a:ext cx="477602" cy="477602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219200">
                <a:defRPr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</a:p>
          </p:txBody>
        </p:sp>
      </p:grpSp>
      <p:sp>
        <p:nvSpPr>
          <p:cNvPr id="240" name="Google Shape;162;p37"/>
          <p:cNvSpPr txBox="1"/>
          <p:nvPr/>
        </p:nvSpPr>
        <p:spPr>
          <a:xfrm>
            <a:off x="11440158" y="825683"/>
            <a:ext cx="3860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241" name="Google Shape;163;p37"/>
          <p:cNvSpPr txBox="1"/>
          <p:nvPr/>
        </p:nvSpPr>
        <p:spPr>
          <a:xfrm>
            <a:off x="11440158" y="1176202"/>
            <a:ext cx="3860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242" name="Google Shape;164;p37"/>
          <p:cNvSpPr/>
          <p:nvPr/>
        </p:nvSpPr>
        <p:spPr>
          <a:xfrm>
            <a:off x="-1" y="6785554"/>
            <a:ext cx="12192002" cy="72401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200">
              <a:defRPr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</a:p>
        </p:txBody>
      </p:sp>
      <p:sp>
        <p:nvSpPr>
          <p:cNvPr id="243" name="Google Shape;165;p37"/>
          <p:cNvSpPr txBox="1"/>
          <p:nvPr/>
        </p:nvSpPr>
        <p:spPr>
          <a:xfrm>
            <a:off x="2722413" y="411194"/>
            <a:ext cx="6700801" cy="82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48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244" name="Google Shape;166;p37"/>
          <p:cNvSpPr txBox="1"/>
          <p:nvPr/>
        </p:nvSpPr>
        <p:spPr>
          <a:xfrm>
            <a:off x="4346649" y="1979950"/>
            <a:ext cx="3498702" cy="289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indent="457200" defTabSz="1219200">
              <a:lnSpc>
                <a:spcPct val="150000"/>
              </a:lnSpc>
              <a:defRPr b="1" sz="2200" u="sng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t>1. Introductions</a:t>
            </a:r>
          </a:p>
          <a:p>
            <a:pPr indent="457200" defTabSz="1219200">
              <a:lnSpc>
                <a:spcPct val="150000"/>
              </a:lnSpc>
              <a:defRPr b="1" sz="2200" u="sng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t>2. Syllabus</a:t>
            </a:r>
          </a:p>
          <a:p>
            <a:pPr indent="457200" defTabSz="1219200">
              <a:lnSpc>
                <a:spcPct val="150000"/>
              </a:lnSpc>
              <a:defRPr b="1" sz="2200" u="sng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t>3. Live Coding - Setup</a:t>
            </a:r>
          </a:p>
          <a:p>
            <a:pPr indent="457200" defTabSz="1219200">
              <a:lnSpc>
                <a:spcPct val="150000"/>
              </a:lnSpc>
              <a:defRPr b="1" sz="2200" u="sng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t>4. Homework </a:t>
            </a:r>
          </a:p>
          <a:p>
            <a:pPr indent="457200" defTabSz="1219200">
              <a:lnSpc>
                <a:spcPct val="150000"/>
              </a:lnSpc>
              <a:defRPr b="1" sz="2200" u="sng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t>5. Reflection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1me.jpg" descr="1me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753" t="0" r="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7" name="Right Triangle 2"/>
          <p:cNvSpPr/>
          <p:nvPr/>
        </p:nvSpPr>
        <p:spPr>
          <a:xfrm flipH="1">
            <a:off x="4318000" y="4460240"/>
            <a:ext cx="1188720" cy="118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546100" dist="279400" dir="135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grpSp>
        <p:nvGrpSpPr>
          <p:cNvPr id="250" name="Group 8"/>
          <p:cNvGrpSpPr/>
          <p:nvPr/>
        </p:nvGrpSpPr>
        <p:grpSpPr>
          <a:xfrm>
            <a:off x="45720" y="2286506"/>
            <a:ext cx="863600" cy="1829335"/>
            <a:chOff x="0" y="0"/>
            <a:chExt cx="863599" cy="1829334"/>
          </a:xfrm>
        </p:grpSpPr>
        <p:sp>
          <p:nvSpPr>
            <p:cNvPr id="248" name="TextBox 68"/>
            <p:cNvSpPr txBox="1"/>
            <p:nvPr/>
          </p:nvSpPr>
          <p:spPr>
            <a:xfrm>
              <a:off x="0" y="0"/>
              <a:ext cx="863600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249" name="Straight Connector 7"/>
            <p:cNvSpPr/>
            <p:nvPr/>
          </p:nvSpPr>
          <p:spPr>
            <a:xfrm flipH="1">
              <a:off x="452119" y="671093"/>
              <a:ext cx="1" cy="1158242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51" name="TextBox 75"/>
          <p:cNvSpPr txBox="1"/>
          <p:nvPr/>
        </p:nvSpPr>
        <p:spPr>
          <a:xfrm rot="5400000">
            <a:off x="11078049" y="5715524"/>
            <a:ext cx="111909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002</a:t>
            </a:r>
          </a:p>
        </p:txBody>
      </p:sp>
      <p:sp>
        <p:nvSpPr>
          <p:cNvPr id="252" name="TextBox 76"/>
          <p:cNvSpPr txBox="1"/>
          <p:nvPr/>
        </p:nvSpPr>
        <p:spPr>
          <a:xfrm>
            <a:off x="304800" y="4263714"/>
            <a:ext cx="38607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01.</a:t>
            </a:r>
          </a:p>
        </p:txBody>
      </p:sp>
      <p:grpSp>
        <p:nvGrpSpPr>
          <p:cNvPr id="255" name="Group 10"/>
          <p:cNvGrpSpPr/>
          <p:nvPr/>
        </p:nvGrpSpPr>
        <p:grpSpPr>
          <a:xfrm>
            <a:off x="11394440" y="247905"/>
            <a:ext cx="477519" cy="477519"/>
            <a:chOff x="0" y="0"/>
            <a:chExt cx="477517" cy="477517"/>
          </a:xfrm>
        </p:grpSpPr>
        <p:sp>
          <p:nvSpPr>
            <p:cNvPr id="253" name="TextBox 78"/>
            <p:cNvSpPr txBox="1"/>
            <p:nvPr/>
          </p:nvSpPr>
          <p:spPr>
            <a:xfrm>
              <a:off x="45720" y="107879"/>
              <a:ext cx="386078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254" name="Oval 9"/>
            <p:cNvSpPr/>
            <p:nvPr/>
          </p:nvSpPr>
          <p:spPr>
            <a:xfrm>
              <a:off x="0" y="0"/>
              <a:ext cx="477518" cy="477518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Segoe UI"/>
                </a:defRPr>
              </a:pPr>
            </a:p>
          </p:txBody>
        </p:sp>
      </p:grpSp>
      <p:sp>
        <p:nvSpPr>
          <p:cNvPr id="256" name="TextBox 79"/>
          <p:cNvSpPr txBox="1"/>
          <p:nvPr/>
        </p:nvSpPr>
        <p:spPr>
          <a:xfrm>
            <a:off x="11440159" y="825684"/>
            <a:ext cx="386079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257" name="TextBox 80"/>
          <p:cNvSpPr txBox="1"/>
          <p:nvPr/>
        </p:nvSpPr>
        <p:spPr>
          <a:xfrm>
            <a:off x="11440159" y="1176203"/>
            <a:ext cx="38607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258" name="Rectangle 13"/>
          <p:cNvSpPr/>
          <p:nvPr/>
        </p:nvSpPr>
        <p:spPr>
          <a:xfrm>
            <a:off x="0" y="6785554"/>
            <a:ext cx="12192000" cy="72446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sp>
        <p:nvSpPr>
          <p:cNvPr id="259" name="TextBox 81"/>
          <p:cNvSpPr txBox="1"/>
          <p:nvPr/>
        </p:nvSpPr>
        <p:spPr>
          <a:xfrm>
            <a:off x="7050821" y="1874641"/>
            <a:ext cx="3650616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About Me: Brian Ho</a:t>
            </a:r>
          </a:p>
        </p:txBody>
      </p:sp>
      <p:sp>
        <p:nvSpPr>
          <p:cNvPr id="260" name="Rectangle 82"/>
          <p:cNvSpPr txBox="1"/>
          <p:nvPr/>
        </p:nvSpPr>
        <p:spPr>
          <a:xfrm>
            <a:off x="7092908" y="2512139"/>
            <a:ext cx="2279436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i="1" sz="1000">
                <a:solidFill>
                  <a:srgbClr val="535353"/>
                </a:solidFill>
                <a:latin typeface="+mn-lt"/>
                <a:ea typeface="+mn-ea"/>
                <a:cs typeface="+mn-cs"/>
                <a:sym typeface="Segoe UI"/>
              </a:defRPr>
            </a:pPr>
            <a:r>
              <a:t>Front End Developer</a:t>
            </a:r>
          </a:p>
          <a:p>
            <a:pPr defTabSz="457200">
              <a:defRPr i="1" sz="1000">
                <a:solidFill>
                  <a:srgbClr val="535353"/>
                </a:solidFill>
                <a:latin typeface="+mn-lt"/>
                <a:ea typeface="+mn-ea"/>
                <a:cs typeface="+mn-cs"/>
                <a:sym typeface="Segoe UI"/>
              </a:defRPr>
            </a:pPr>
            <a:r>
              <a:t>Three.js Specialist</a:t>
            </a:r>
          </a:p>
          <a:p>
            <a:pPr defTabSz="457200">
              <a:defRPr i="1" sz="1000">
                <a:solidFill>
                  <a:srgbClr val="535353"/>
                </a:solidFill>
                <a:latin typeface="+mn-lt"/>
                <a:ea typeface="+mn-ea"/>
                <a:cs typeface="+mn-cs"/>
                <a:sym typeface="Segoe UI"/>
              </a:defRPr>
            </a:pPr>
            <a:r>
              <a:t>Creative Technologist</a:t>
            </a:r>
          </a:p>
          <a:p>
            <a:pPr defTabSz="457200">
              <a:defRPr i="1" sz="1000">
                <a:solidFill>
                  <a:srgbClr val="535353"/>
                </a:solidFill>
                <a:latin typeface="+mn-lt"/>
                <a:ea typeface="+mn-ea"/>
                <a:cs typeface="+mn-cs"/>
                <a:sym typeface="Segoe UI"/>
              </a:defRPr>
            </a:pPr>
            <a:r>
              <a:t>Adjunct Faculty - IMA / IMA Low Res</a:t>
            </a:r>
          </a:p>
        </p:txBody>
      </p:sp>
      <p:sp>
        <p:nvSpPr>
          <p:cNvPr id="261" name="Content Placeholder 6"/>
          <p:cNvSpPr txBox="1"/>
          <p:nvPr/>
        </p:nvSpPr>
        <p:spPr>
          <a:xfrm>
            <a:off x="7050822" y="3719183"/>
            <a:ext cx="357145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0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Discord: fakebrianho</a:t>
            </a:r>
          </a:p>
          <a:p>
            <a:pPr algn="just">
              <a:lnSpc>
                <a:spcPct val="150000"/>
              </a:lnSpc>
              <a:defRPr sz="10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Github: fakebrianho</a:t>
            </a:r>
          </a:p>
          <a:p>
            <a:pPr algn="just">
              <a:lnSpc>
                <a:spcPct val="150000"/>
              </a:lnSpc>
              <a:defRPr sz="10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Email: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bh1525@nyu.edu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Placeholder 3" descr="Picture Placeholder 3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4" name="Right Triangle 2"/>
          <p:cNvSpPr/>
          <p:nvPr/>
        </p:nvSpPr>
        <p:spPr>
          <a:xfrm flipH="1">
            <a:off x="4318000" y="4460240"/>
            <a:ext cx="1188720" cy="118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546100" dist="279400" dir="135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grpSp>
        <p:nvGrpSpPr>
          <p:cNvPr id="267" name="Group 8"/>
          <p:cNvGrpSpPr/>
          <p:nvPr/>
        </p:nvGrpSpPr>
        <p:grpSpPr>
          <a:xfrm>
            <a:off x="45720" y="2286506"/>
            <a:ext cx="863600" cy="1829335"/>
            <a:chOff x="0" y="0"/>
            <a:chExt cx="863599" cy="1829334"/>
          </a:xfrm>
        </p:grpSpPr>
        <p:sp>
          <p:nvSpPr>
            <p:cNvPr id="265" name="TextBox 68"/>
            <p:cNvSpPr txBox="1"/>
            <p:nvPr/>
          </p:nvSpPr>
          <p:spPr>
            <a:xfrm>
              <a:off x="0" y="0"/>
              <a:ext cx="863600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266" name="Straight Connector 7"/>
            <p:cNvSpPr/>
            <p:nvPr/>
          </p:nvSpPr>
          <p:spPr>
            <a:xfrm flipH="1">
              <a:off x="452119" y="671093"/>
              <a:ext cx="1" cy="1158242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68" name="TextBox 75"/>
          <p:cNvSpPr txBox="1"/>
          <p:nvPr/>
        </p:nvSpPr>
        <p:spPr>
          <a:xfrm rot="5400000">
            <a:off x="11078049" y="5715524"/>
            <a:ext cx="111909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002</a:t>
            </a:r>
          </a:p>
        </p:txBody>
      </p:sp>
      <p:sp>
        <p:nvSpPr>
          <p:cNvPr id="269" name="TextBox 76"/>
          <p:cNvSpPr txBox="1"/>
          <p:nvPr/>
        </p:nvSpPr>
        <p:spPr>
          <a:xfrm>
            <a:off x="304800" y="4263714"/>
            <a:ext cx="38607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01.</a:t>
            </a:r>
          </a:p>
        </p:txBody>
      </p:sp>
      <p:grpSp>
        <p:nvGrpSpPr>
          <p:cNvPr id="272" name="Group 10"/>
          <p:cNvGrpSpPr/>
          <p:nvPr/>
        </p:nvGrpSpPr>
        <p:grpSpPr>
          <a:xfrm>
            <a:off x="11394440" y="247905"/>
            <a:ext cx="477519" cy="477519"/>
            <a:chOff x="0" y="0"/>
            <a:chExt cx="477517" cy="477517"/>
          </a:xfrm>
        </p:grpSpPr>
        <p:sp>
          <p:nvSpPr>
            <p:cNvPr id="270" name="TextBox 78"/>
            <p:cNvSpPr txBox="1"/>
            <p:nvPr/>
          </p:nvSpPr>
          <p:spPr>
            <a:xfrm>
              <a:off x="45720" y="107879"/>
              <a:ext cx="386078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271" name="Oval 9"/>
            <p:cNvSpPr/>
            <p:nvPr/>
          </p:nvSpPr>
          <p:spPr>
            <a:xfrm>
              <a:off x="0" y="0"/>
              <a:ext cx="477518" cy="477518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Segoe UI"/>
                </a:defRPr>
              </a:pPr>
            </a:p>
          </p:txBody>
        </p:sp>
      </p:grpSp>
      <p:sp>
        <p:nvSpPr>
          <p:cNvPr id="273" name="TextBox 79"/>
          <p:cNvSpPr txBox="1"/>
          <p:nvPr/>
        </p:nvSpPr>
        <p:spPr>
          <a:xfrm>
            <a:off x="11440159" y="825684"/>
            <a:ext cx="386079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274" name="TextBox 80"/>
          <p:cNvSpPr txBox="1"/>
          <p:nvPr/>
        </p:nvSpPr>
        <p:spPr>
          <a:xfrm>
            <a:off x="11440159" y="1176203"/>
            <a:ext cx="38607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275" name="Rectangle 13"/>
          <p:cNvSpPr/>
          <p:nvPr/>
        </p:nvSpPr>
        <p:spPr>
          <a:xfrm>
            <a:off x="0" y="6785554"/>
            <a:ext cx="12192000" cy="72446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sp>
        <p:nvSpPr>
          <p:cNvPr id="276" name="TextBox 81"/>
          <p:cNvSpPr txBox="1"/>
          <p:nvPr/>
        </p:nvSpPr>
        <p:spPr>
          <a:xfrm>
            <a:off x="7050821" y="1874641"/>
            <a:ext cx="394351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WHAT IS THREE.JS </a:t>
            </a:r>
          </a:p>
        </p:txBody>
      </p:sp>
      <p:sp>
        <p:nvSpPr>
          <p:cNvPr id="277" name="Rectangle 82"/>
          <p:cNvSpPr txBox="1"/>
          <p:nvPr/>
        </p:nvSpPr>
        <p:spPr>
          <a:xfrm>
            <a:off x="7092908" y="2800744"/>
            <a:ext cx="227943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pc="342" sz="8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MODERN 3D GRAPHICS AT A FRACTION OF THE COST</a:t>
            </a:r>
          </a:p>
        </p:txBody>
      </p:sp>
      <p:sp>
        <p:nvSpPr>
          <p:cNvPr id="278" name="Content Placeholder 6"/>
          <p:cNvSpPr txBox="1"/>
          <p:nvPr/>
        </p:nvSpPr>
        <p:spPr>
          <a:xfrm>
            <a:off x="7050822" y="3719183"/>
            <a:ext cx="3571458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10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Three.js is an open-source javascript library that allows us to easily work with web-based 3D graphics, build interactive experiences and create complex animations. Three.js is a wrapper library filled with utility classes and tools that make WebGL much easier to work with.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jgi-11-00022-g018.png" descr="ijgi-11-00022-g018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516185" y="20239"/>
            <a:ext cx="7159713" cy="5001307"/>
          </a:xfrm>
          <a:prstGeom prst="rect">
            <a:avLst/>
          </a:prstGeom>
        </p:spPr>
      </p:pic>
      <p:grpSp>
        <p:nvGrpSpPr>
          <p:cNvPr id="283" name="Group 8"/>
          <p:cNvGrpSpPr/>
          <p:nvPr/>
        </p:nvGrpSpPr>
        <p:grpSpPr>
          <a:xfrm>
            <a:off x="45720" y="2286506"/>
            <a:ext cx="863600" cy="1829335"/>
            <a:chOff x="0" y="0"/>
            <a:chExt cx="863599" cy="1829334"/>
          </a:xfrm>
        </p:grpSpPr>
        <p:sp>
          <p:nvSpPr>
            <p:cNvPr id="281" name="TextBox 68"/>
            <p:cNvSpPr txBox="1"/>
            <p:nvPr/>
          </p:nvSpPr>
          <p:spPr>
            <a:xfrm>
              <a:off x="0" y="0"/>
              <a:ext cx="863600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282" name="Straight Connector 7"/>
            <p:cNvSpPr/>
            <p:nvPr/>
          </p:nvSpPr>
          <p:spPr>
            <a:xfrm flipH="1">
              <a:off x="452119" y="671093"/>
              <a:ext cx="1" cy="1158242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84" name="TextBox 75"/>
          <p:cNvSpPr txBox="1"/>
          <p:nvPr/>
        </p:nvSpPr>
        <p:spPr>
          <a:xfrm rot="5400000">
            <a:off x="11078049" y="5715524"/>
            <a:ext cx="111909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003</a:t>
            </a:r>
          </a:p>
        </p:txBody>
      </p:sp>
      <p:sp>
        <p:nvSpPr>
          <p:cNvPr id="285" name="TextBox 76"/>
          <p:cNvSpPr txBox="1"/>
          <p:nvPr/>
        </p:nvSpPr>
        <p:spPr>
          <a:xfrm>
            <a:off x="304800" y="4263714"/>
            <a:ext cx="38607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01.</a:t>
            </a:r>
          </a:p>
        </p:txBody>
      </p:sp>
      <p:grpSp>
        <p:nvGrpSpPr>
          <p:cNvPr id="288" name="Group 10"/>
          <p:cNvGrpSpPr/>
          <p:nvPr/>
        </p:nvGrpSpPr>
        <p:grpSpPr>
          <a:xfrm>
            <a:off x="11394440" y="247905"/>
            <a:ext cx="477519" cy="477519"/>
            <a:chOff x="0" y="0"/>
            <a:chExt cx="477517" cy="477517"/>
          </a:xfrm>
        </p:grpSpPr>
        <p:sp>
          <p:nvSpPr>
            <p:cNvPr id="286" name="TextBox 78"/>
            <p:cNvSpPr txBox="1"/>
            <p:nvPr/>
          </p:nvSpPr>
          <p:spPr>
            <a:xfrm>
              <a:off x="45720" y="107879"/>
              <a:ext cx="386078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287" name="Oval 9"/>
            <p:cNvSpPr/>
            <p:nvPr/>
          </p:nvSpPr>
          <p:spPr>
            <a:xfrm>
              <a:off x="0" y="0"/>
              <a:ext cx="477518" cy="477518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Segoe UI"/>
                </a:defRPr>
              </a:pPr>
            </a:p>
          </p:txBody>
        </p:sp>
      </p:grpSp>
      <p:sp>
        <p:nvSpPr>
          <p:cNvPr id="289" name="TextBox 79"/>
          <p:cNvSpPr txBox="1"/>
          <p:nvPr/>
        </p:nvSpPr>
        <p:spPr>
          <a:xfrm>
            <a:off x="11440159" y="825684"/>
            <a:ext cx="386079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290" name="TextBox 80"/>
          <p:cNvSpPr txBox="1"/>
          <p:nvPr/>
        </p:nvSpPr>
        <p:spPr>
          <a:xfrm>
            <a:off x="11440159" y="1176203"/>
            <a:ext cx="38607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291" name="Rectangle 13"/>
          <p:cNvSpPr/>
          <p:nvPr/>
        </p:nvSpPr>
        <p:spPr>
          <a:xfrm>
            <a:off x="0" y="6785554"/>
            <a:ext cx="12192000" cy="72446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sp>
        <p:nvSpPr>
          <p:cNvPr id="292" name="TextBox 81"/>
          <p:cNvSpPr txBox="1"/>
          <p:nvPr/>
        </p:nvSpPr>
        <p:spPr>
          <a:xfrm>
            <a:off x="3264521" y="5586257"/>
            <a:ext cx="566295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VISUAL DIAGRAM</a:t>
            </a:r>
          </a:p>
        </p:txBody>
      </p:sp>
      <p:sp>
        <p:nvSpPr>
          <p:cNvPr id="293" name="Rectangle 82"/>
          <p:cNvSpPr txBox="1"/>
          <p:nvPr/>
        </p:nvSpPr>
        <p:spPr>
          <a:xfrm>
            <a:off x="2912630" y="5018115"/>
            <a:ext cx="5381165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pc="300" sz="7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From MDPI Paper: Development of a 3D WebGIS Application for the Visualization of Seismic Risk on Infrastructural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roup 8"/>
          <p:cNvGrpSpPr/>
          <p:nvPr/>
        </p:nvGrpSpPr>
        <p:grpSpPr>
          <a:xfrm>
            <a:off x="45720" y="2286506"/>
            <a:ext cx="863600" cy="1829335"/>
            <a:chOff x="0" y="0"/>
            <a:chExt cx="863599" cy="1829334"/>
          </a:xfrm>
        </p:grpSpPr>
        <p:sp>
          <p:nvSpPr>
            <p:cNvPr id="295" name="TextBox 68"/>
            <p:cNvSpPr txBox="1"/>
            <p:nvPr/>
          </p:nvSpPr>
          <p:spPr>
            <a:xfrm>
              <a:off x="0" y="0"/>
              <a:ext cx="863600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296" name="Straight Connector 7"/>
            <p:cNvSpPr/>
            <p:nvPr/>
          </p:nvSpPr>
          <p:spPr>
            <a:xfrm flipH="1">
              <a:off x="452119" y="671093"/>
              <a:ext cx="1" cy="1158242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98" name="TextBox 75"/>
          <p:cNvSpPr txBox="1"/>
          <p:nvPr/>
        </p:nvSpPr>
        <p:spPr>
          <a:xfrm rot="5400000">
            <a:off x="11078049" y="5715524"/>
            <a:ext cx="111909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998</a:t>
            </a:r>
          </a:p>
        </p:txBody>
      </p:sp>
      <p:sp>
        <p:nvSpPr>
          <p:cNvPr id="299" name="TextBox 76"/>
          <p:cNvSpPr txBox="1"/>
          <p:nvPr/>
        </p:nvSpPr>
        <p:spPr>
          <a:xfrm>
            <a:off x="304800" y="4263714"/>
            <a:ext cx="38607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01.</a:t>
            </a:r>
          </a:p>
        </p:txBody>
      </p:sp>
      <p:grpSp>
        <p:nvGrpSpPr>
          <p:cNvPr id="302" name="Group 10"/>
          <p:cNvGrpSpPr/>
          <p:nvPr/>
        </p:nvGrpSpPr>
        <p:grpSpPr>
          <a:xfrm>
            <a:off x="11394440" y="247905"/>
            <a:ext cx="477519" cy="477519"/>
            <a:chOff x="0" y="0"/>
            <a:chExt cx="477517" cy="477517"/>
          </a:xfrm>
        </p:grpSpPr>
        <p:sp>
          <p:nvSpPr>
            <p:cNvPr id="300" name="TextBox 78"/>
            <p:cNvSpPr txBox="1"/>
            <p:nvPr/>
          </p:nvSpPr>
          <p:spPr>
            <a:xfrm>
              <a:off x="45720" y="107879"/>
              <a:ext cx="386078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301" name="Oval 9"/>
            <p:cNvSpPr/>
            <p:nvPr/>
          </p:nvSpPr>
          <p:spPr>
            <a:xfrm>
              <a:off x="0" y="0"/>
              <a:ext cx="477518" cy="477518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Segoe UI"/>
                </a:defRPr>
              </a:pPr>
            </a:p>
          </p:txBody>
        </p:sp>
      </p:grpSp>
      <p:sp>
        <p:nvSpPr>
          <p:cNvPr id="303" name="TextBox 79"/>
          <p:cNvSpPr txBox="1"/>
          <p:nvPr/>
        </p:nvSpPr>
        <p:spPr>
          <a:xfrm>
            <a:off x="11440159" y="825684"/>
            <a:ext cx="386079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304" name="TextBox 80"/>
          <p:cNvSpPr txBox="1"/>
          <p:nvPr/>
        </p:nvSpPr>
        <p:spPr>
          <a:xfrm>
            <a:off x="11440159" y="1176203"/>
            <a:ext cx="38607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305" name="Rectangle 13"/>
          <p:cNvSpPr/>
          <p:nvPr/>
        </p:nvSpPr>
        <p:spPr>
          <a:xfrm>
            <a:off x="0" y="6785554"/>
            <a:ext cx="12192000" cy="72446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sp>
        <p:nvSpPr>
          <p:cNvPr id="306" name="TextBox 81"/>
          <p:cNvSpPr txBox="1"/>
          <p:nvPr/>
        </p:nvSpPr>
        <p:spPr>
          <a:xfrm>
            <a:off x="7315968" y="1994118"/>
            <a:ext cx="157198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WEBGL</a:t>
            </a:r>
          </a:p>
        </p:txBody>
      </p:sp>
      <p:sp>
        <p:nvSpPr>
          <p:cNvPr id="307" name="Rectangle 82"/>
          <p:cNvSpPr txBox="1"/>
          <p:nvPr/>
        </p:nvSpPr>
        <p:spPr>
          <a:xfrm>
            <a:off x="7345924" y="2592675"/>
            <a:ext cx="1880286" cy="440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pc="385" sz="9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A MOST POWERFUL PAIN IN THE ASS</a:t>
            </a:r>
          </a:p>
        </p:txBody>
      </p:sp>
      <p:sp>
        <p:nvSpPr>
          <p:cNvPr id="308" name="Content Placeholder 6"/>
          <p:cNvSpPr txBox="1"/>
          <p:nvPr/>
        </p:nvSpPr>
        <p:spPr>
          <a:xfrm>
            <a:off x="7340231" y="3329144"/>
            <a:ext cx="3430679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1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/>
            <a:r>
              <a:t>WebGL is a javascript API that allows us to use our GPU to render 2D and 3D graphics. </a:t>
            </a:r>
          </a:p>
        </p:txBody>
      </p:sp>
      <p:pic>
        <p:nvPicPr>
          <p:cNvPr id="309" name="ray-so-export (4).png" descr="ray-so-export (4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2042" y="-1"/>
            <a:ext cx="4148167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ray-so-export.png" descr="ray-so-export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161052" y="2293076"/>
            <a:ext cx="6702826" cy="2333877"/>
          </a:xfrm>
          <a:prstGeom prst="rect">
            <a:avLst/>
          </a:prstGeom>
        </p:spPr>
      </p:pic>
      <p:sp>
        <p:nvSpPr>
          <p:cNvPr id="312" name="Right Triangle 2"/>
          <p:cNvSpPr/>
          <p:nvPr/>
        </p:nvSpPr>
        <p:spPr>
          <a:xfrm flipH="1">
            <a:off x="10666577" y="3436197"/>
            <a:ext cx="1188721" cy="118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546100" dist="279400" dir="135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grpSp>
        <p:nvGrpSpPr>
          <p:cNvPr id="315" name="Group 8"/>
          <p:cNvGrpSpPr/>
          <p:nvPr/>
        </p:nvGrpSpPr>
        <p:grpSpPr>
          <a:xfrm>
            <a:off x="45720" y="2286506"/>
            <a:ext cx="863600" cy="1829335"/>
            <a:chOff x="0" y="0"/>
            <a:chExt cx="863599" cy="1829334"/>
          </a:xfrm>
        </p:grpSpPr>
        <p:sp>
          <p:nvSpPr>
            <p:cNvPr id="313" name="TextBox 68"/>
            <p:cNvSpPr txBox="1"/>
            <p:nvPr/>
          </p:nvSpPr>
          <p:spPr>
            <a:xfrm>
              <a:off x="0" y="0"/>
              <a:ext cx="863600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314" name="Straight Connector 7"/>
            <p:cNvSpPr/>
            <p:nvPr/>
          </p:nvSpPr>
          <p:spPr>
            <a:xfrm flipH="1">
              <a:off x="452119" y="671093"/>
              <a:ext cx="1" cy="1158242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16" name="TextBox 75"/>
          <p:cNvSpPr txBox="1"/>
          <p:nvPr/>
        </p:nvSpPr>
        <p:spPr>
          <a:xfrm rot="5400000">
            <a:off x="11078049" y="5715524"/>
            <a:ext cx="111909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004</a:t>
            </a:r>
          </a:p>
        </p:txBody>
      </p:sp>
      <p:sp>
        <p:nvSpPr>
          <p:cNvPr id="317" name="TextBox 76"/>
          <p:cNvSpPr txBox="1"/>
          <p:nvPr/>
        </p:nvSpPr>
        <p:spPr>
          <a:xfrm>
            <a:off x="304800" y="4263714"/>
            <a:ext cx="38607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01.</a:t>
            </a:r>
          </a:p>
        </p:txBody>
      </p:sp>
      <p:grpSp>
        <p:nvGrpSpPr>
          <p:cNvPr id="320" name="Group 10"/>
          <p:cNvGrpSpPr/>
          <p:nvPr/>
        </p:nvGrpSpPr>
        <p:grpSpPr>
          <a:xfrm>
            <a:off x="11394440" y="247905"/>
            <a:ext cx="477519" cy="477519"/>
            <a:chOff x="0" y="0"/>
            <a:chExt cx="477517" cy="477517"/>
          </a:xfrm>
        </p:grpSpPr>
        <p:sp>
          <p:nvSpPr>
            <p:cNvPr id="318" name="TextBox 78"/>
            <p:cNvSpPr txBox="1"/>
            <p:nvPr/>
          </p:nvSpPr>
          <p:spPr>
            <a:xfrm>
              <a:off x="45720" y="107879"/>
              <a:ext cx="386078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319" name="Oval 9"/>
            <p:cNvSpPr/>
            <p:nvPr/>
          </p:nvSpPr>
          <p:spPr>
            <a:xfrm>
              <a:off x="0" y="0"/>
              <a:ext cx="477518" cy="477518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Segoe UI"/>
                </a:defRPr>
              </a:pPr>
            </a:p>
          </p:txBody>
        </p:sp>
      </p:grpSp>
      <p:sp>
        <p:nvSpPr>
          <p:cNvPr id="321" name="TextBox 79"/>
          <p:cNvSpPr txBox="1"/>
          <p:nvPr/>
        </p:nvSpPr>
        <p:spPr>
          <a:xfrm>
            <a:off x="11440159" y="825684"/>
            <a:ext cx="386079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322" name="TextBox 80"/>
          <p:cNvSpPr txBox="1"/>
          <p:nvPr/>
        </p:nvSpPr>
        <p:spPr>
          <a:xfrm>
            <a:off x="11440159" y="1176203"/>
            <a:ext cx="38607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323" name="Rectangle 13"/>
          <p:cNvSpPr/>
          <p:nvPr/>
        </p:nvSpPr>
        <p:spPr>
          <a:xfrm>
            <a:off x="0" y="6800067"/>
            <a:ext cx="12192000" cy="72446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Segoe UI"/>
              </a:defRPr>
            </a:pPr>
          </a:p>
        </p:txBody>
      </p:sp>
      <p:sp>
        <p:nvSpPr>
          <p:cNvPr id="324" name="TextBox 81"/>
          <p:cNvSpPr txBox="1"/>
          <p:nvPr/>
        </p:nvSpPr>
        <p:spPr>
          <a:xfrm>
            <a:off x="1354804" y="1701731"/>
            <a:ext cx="261120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ESSENTIALS</a:t>
            </a:r>
          </a:p>
        </p:txBody>
      </p:sp>
      <p:sp>
        <p:nvSpPr>
          <p:cNvPr id="325" name="Rectangle 82"/>
          <p:cNvSpPr txBox="1"/>
          <p:nvPr/>
        </p:nvSpPr>
        <p:spPr>
          <a:xfrm>
            <a:off x="1396891" y="2506521"/>
            <a:ext cx="2418828" cy="440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pc="385" sz="9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LIGHTS, CAMERA, ACTION</a:t>
            </a:r>
          </a:p>
        </p:txBody>
      </p:sp>
      <p:sp>
        <p:nvSpPr>
          <p:cNvPr id="326" name="Content Placeholder 6"/>
          <p:cNvSpPr txBox="1"/>
          <p:nvPr/>
        </p:nvSpPr>
        <p:spPr>
          <a:xfrm>
            <a:off x="1354805" y="3546273"/>
            <a:ext cx="3571458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000">
                <a:latin typeface="+mn-lt"/>
                <a:ea typeface="+mn-ea"/>
                <a:cs typeface="+mn-cs"/>
                <a:sym typeface="Segoe UI"/>
              </a:defRPr>
            </a:pPr>
            <a:r>
              <a:t>Scene - A container for all our 3D things will exist.</a:t>
            </a:r>
          </a:p>
          <a:p>
            <a:pPr algn="just">
              <a:lnSpc>
                <a:spcPct val="150000"/>
              </a:lnSpc>
              <a:defRPr sz="1000">
                <a:latin typeface="+mn-lt"/>
                <a:ea typeface="+mn-ea"/>
                <a:cs typeface="+mn-cs"/>
                <a:sym typeface="Segoe UI"/>
              </a:defRPr>
            </a:pPr>
            <a:r>
              <a:t>Camera - The POV we have of our scene. </a:t>
            </a:r>
          </a:p>
          <a:p>
            <a:pPr algn="just">
              <a:lnSpc>
                <a:spcPct val="150000"/>
              </a:lnSpc>
              <a:defRPr sz="1000">
                <a:latin typeface="+mn-lt"/>
                <a:ea typeface="+mn-ea"/>
                <a:cs typeface="+mn-cs"/>
                <a:sym typeface="Segoe UI"/>
              </a:defRPr>
            </a:pPr>
            <a:r>
              <a:t>Renderer - Responsible for rendering our 3D scene onto our web page.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229;p41" descr="Google Shape;229;p4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29" name="Google Shape;230;p41"/>
          <p:cNvSpPr/>
          <p:nvPr/>
        </p:nvSpPr>
        <p:spPr>
          <a:xfrm flipH="1">
            <a:off x="10001789" y="5023394"/>
            <a:ext cx="1188721" cy="118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723900" dist="368300" dir="1350000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algn="ctr" defTabSz="1219200">
              <a:defRPr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</a:p>
        </p:txBody>
      </p:sp>
      <p:grpSp>
        <p:nvGrpSpPr>
          <p:cNvPr id="332" name="Google Shape;231;p41"/>
          <p:cNvGrpSpPr/>
          <p:nvPr/>
        </p:nvGrpSpPr>
        <p:grpSpPr>
          <a:xfrm>
            <a:off x="45719" y="2286505"/>
            <a:ext cx="863701" cy="1829394"/>
            <a:chOff x="0" y="0"/>
            <a:chExt cx="863699" cy="1829393"/>
          </a:xfrm>
        </p:grpSpPr>
        <p:sp>
          <p:nvSpPr>
            <p:cNvPr id="330" name="Google Shape;232;p41"/>
            <p:cNvSpPr txBox="1"/>
            <p:nvPr/>
          </p:nvSpPr>
          <p:spPr>
            <a:xfrm>
              <a:off x="0" y="0"/>
              <a:ext cx="863701" cy="52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 defTabSz="1219200">
                <a:defRPr sz="28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331" name="Google Shape;233;p41"/>
            <p:cNvSpPr/>
            <p:nvPr/>
          </p:nvSpPr>
          <p:spPr>
            <a:xfrm flipH="1">
              <a:off x="452119" y="671093"/>
              <a:ext cx="1" cy="11583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1219200"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3" name="Google Shape;234;p41"/>
          <p:cNvSpPr txBox="1"/>
          <p:nvPr/>
        </p:nvSpPr>
        <p:spPr>
          <a:xfrm rot="5400000">
            <a:off x="11071663" y="5709249"/>
            <a:ext cx="1119202" cy="65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002</a:t>
            </a:r>
          </a:p>
        </p:txBody>
      </p:sp>
      <p:sp>
        <p:nvSpPr>
          <p:cNvPr id="334" name="Google Shape;235;p41"/>
          <p:cNvSpPr txBox="1"/>
          <p:nvPr/>
        </p:nvSpPr>
        <p:spPr>
          <a:xfrm>
            <a:off x="304799" y="4263713"/>
            <a:ext cx="386001" cy="32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01.</a:t>
            </a:r>
          </a:p>
        </p:txBody>
      </p:sp>
      <p:grpSp>
        <p:nvGrpSpPr>
          <p:cNvPr id="337" name="Google Shape;236;p41"/>
          <p:cNvGrpSpPr/>
          <p:nvPr/>
        </p:nvGrpSpPr>
        <p:grpSpPr>
          <a:xfrm>
            <a:off x="11394440" y="247905"/>
            <a:ext cx="477601" cy="477601"/>
            <a:chOff x="0" y="0"/>
            <a:chExt cx="477600" cy="477600"/>
          </a:xfrm>
        </p:grpSpPr>
        <p:sp>
          <p:nvSpPr>
            <p:cNvPr id="335" name="Google Shape;237;p41"/>
            <p:cNvSpPr txBox="1"/>
            <p:nvPr/>
          </p:nvSpPr>
          <p:spPr>
            <a:xfrm>
              <a:off x="45719" y="107879"/>
              <a:ext cx="386102" cy="281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 defTabSz="1219200">
                <a:defRPr sz="12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336" name="Google Shape;238;p41"/>
            <p:cNvSpPr/>
            <p:nvPr/>
          </p:nvSpPr>
          <p:spPr>
            <a:xfrm>
              <a:off x="-1" y="-1"/>
              <a:ext cx="477602" cy="477602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219200">
                <a:defRPr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</a:p>
          </p:txBody>
        </p:sp>
      </p:grpSp>
      <p:sp>
        <p:nvSpPr>
          <p:cNvPr id="338" name="Google Shape;239;p41"/>
          <p:cNvSpPr txBox="1"/>
          <p:nvPr/>
        </p:nvSpPr>
        <p:spPr>
          <a:xfrm>
            <a:off x="11440158" y="825683"/>
            <a:ext cx="3860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339" name="Google Shape;240;p41"/>
          <p:cNvSpPr txBox="1"/>
          <p:nvPr/>
        </p:nvSpPr>
        <p:spPr>
          <a:xfrm>
            <a:off x="11440158" y="1176202"/>
            <a:ext cx="386001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340" name="Google Shape;241;p41"/>
          <p:cNvSpPr/>
          <p:nvPr/>
        </p:nvSpPr>
        <p:spPr>
          <a:xfrm>
            <a:off x="-1" y="6785554"/>
            <a:ext cx="12192002" cy="72401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200">
              <a:defRPr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</a:p>
        </p:txBody>
      </p:sp>
      <p:pic>
        <p:nvPicPr>
          <p:cNvPr id="341" name="Google Shape;242;p41" descr="Google Shape;242;p4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2318" y="285833"/>
            <a:ext cx="7594764" cy="5640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247;p42" descr="Google Shape;247;p42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44" name="Google Shape;248;p42"/>
          <p:cNvSpPr/>
          <p:nvPr/>
        </p:nvSpPr>
        <p:spPr>
          <a:xfrm flipH="1">
            <a:off x="10001788" y="5023394"/>
            <a:ext cx="1188722" cy="1188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723900" dist="368300" dir="1350000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algn="ctr" defTabSz="1219200">
              <a:defRPr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</a:p>
        </p:txBody>
      </p:sp>
      <p:grpSp>
        <p:nvGrpSpPr>
          <p:cNvPr id="347" name="Google Shape;249;p42"/>
          <p:cNvGrpSpPr/>
          <p:nvPr/>
        </p:nvGrpSpPr>
        <p:grpSpPr>
          <a:xfrm>
            <a:off x="45719" y="2286506"/>
            <a:ext cx="863603" cy="1829336"/>
            <a:chOff x="0" y="0"/>
            <a:chExt cx="863601" cy="1829334"/>
          </a:xfrm>
        </p:grpSpPr>
        <p:sp>
          <p:nvSpPr>
            <p:cNvPr id="345" name="Google Shape;250;p42"/>
            <p:cNvSpPr txBox="1"/>
            <p:nvPr/>
          </p:nvSpPr>
          <p:spPr>
            <a:xfrm>
              <a:off x="-1" y="0"/>
              <a:ext cx="863603" cy="52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 defTabSz="1219200">
                <a:defRPr sz="28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346" name="Google Shape;251;p42"/>
            <p:cNvSpPr/>
            <p:nvPr/>
          </p:nvSpPr>
          <p:spPr>
            <a:xfrm flipH="1">
              <a:off x="453814" y="671093"/>
              <a:ext cx="1" cy="11582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1219200"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48" name="Google Shape;252;p42"/>
          <p:cNvSpPr txBox="1"/>
          <p:nvPr/>
        </p:nvSpPr>
        <p:spPr>
          <a:xfrm rot="5400000">
            <a:off x="11071720" y="5709194"/>
            <a:ext cx="1119091" cy="65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005</a:t>
            </a:r>
          </a:p>
        </p:txBody>
      </p:sp>
      <p:sp>
        <p:nvSpPr>
          <p:cNvPr id="349" name="Google Shape;253;p42"/>
          <p:cNvSpPr txBox="1"/>
          <p:nvPr/>
        </p:nvSpPr>
        <p:spPr>
          <a:xfrm>
            <a:off x="304799" y="4263714"/>
            <a:ext cx="386080" cy="32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1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01.</a:t>
            </a:r>
          </a:p>
        </p:txBody>
      </p:sp>
      <p:grpSp>
        <p:nvGrpSpPr>
          <p:cNvPr id="352" name="Google Shape;254;p42"/>
          <p:cNvGrpSpPr/>
          <p:nvPr/>
        </p:nvGrpSpPr>
        <p:grpSpPr>
          <a:xfrm>
            <a:off x="11394440" y="247905"/>
            <a:ext cx="477521" cy="477521"/>
            <a:chOff x="0" y="0"/>
            <a:chExt cx="477520" cy="477520"/>
          </a:xfrm>
        </p:grpSpPr>
        <p:sp>
          <p:nvSpPr>
            <p:cNvPr id="350" name="Google Shape;255;p42"/>
            <p:cNvSpPr txBox="1"/>
            <p:nvPr/>
          </p:nvSpPr>
          <p:spPr>
            <a:xfrm>
              <a:off x="45720" y="107879"/>
              <a:ext cx="386079" cy="281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 defTabSz="1219200">
                <a:defRPr sz="1200"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01.</a:t>
              </a:r>
            </a:p>
          </p:txBody>
        </p:sp>
        <p:sp>
          <p:nvSpPr>
            <p:cNvPr id="351" name="Google Shape;256;p42"/>
            <p:cNvSpPr/>
            <p:nvPr/>
          </p:nvSpPr>
          <p:spPr>
            <a:xfrm>
              <a:off x="-1" y="-1"/>
              <a:ext cx="477522" cy="477522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219200">
                <a:defRPr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pPr>
            </a:p>
          </p:txBody>
        </p:sp>
      </p:grpSp>
      <p:sp>
        <p:nvSpPr>
          <p:cNvPr id="353" name="Google Shape;257;p42"/>
          <p:cNvSpPr txBox="1"/>
          <p:nvPr/>
        </p:nvSpPr>
        <p:spPr>
          <a:xfrm>
            <a:off x="11440158" y="825683"/>
            <a:ext cx="386080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02.</a:t>
            </a:r>
          </a:p>
        </p:txBody>
      </p:sp>
      <p:sp>
        <p:nvSpPr>
          <p:cNvPr id="354" name="Google Shape;258;p42"/>
          <p:cNvSpPr txBox="1"/>
          <p:nvPr/>
        </p:nvSpPr>
        <p:spPr>
          <a:xfrm>
            <a:off x="11440158" y="1176202"/>
            <a:ext cx="386080" cy="28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03.</a:t>
            </a:r>
          </a:p>
        </p:txBody>
      </p:sp>
      <p:sp>
        <p:nvSpPr>
          <p:cNvPr id="355" name="Google Shape;259;p42"/>
          <p:cNvSpPr/>
          <p:nvPr/>
        </p:nvSpPr>
        <p:spPr>
          <a:xfrm>
            <a:off x="-1" y="6785554"/>
            <a:ext cx="12192002" cy="72448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1219200">
              <a:defRPr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</a:p>
        </p:txBody>
      </p:sp>
      <p:sp>
        <p:nvSpPr>
          <p:cNvPr id="356" name="Google Shape;260;p42"/>
          <p:cNvSpPr txBox="1"/>
          <p:nvPr/>
        </p:nvSpPr>
        <p:spPr>
          <a:xfrm>
            <a:off x="2722413" y="284194"/>
            <a:ext cx="6700660" cy="82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 defTabSz="1219200">
              <a:defRPr sz="48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TYPES OF CAMERAS</a:t>
            </a:r>
          </a:p>
        </p:txBody>
      </p:sp>
      <p:sp>
        <p:nvSpPr>
          <p:cNvPr id="357" name="Google Shape;261;p42"/>
          <p:cNvSpPr txBox="1"/>
          <p:nvPr/>
        </p:nvSpPr>
        <p:spPr>
          <a:xfrm>
            <a:off x="2987253" y="1472851"/>
            <a:ext cx="4159201" cy="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defTabSz="1219200">
              <a:lnSpc>
                <a:spcPct val="150000"/>
              </a:lnSpc>
              <a:defRPr b="1" sz="1000" u="sng"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t>Perspective Camera:</a:t>
            </a:r>
            <a:r>
              <a:rPr b="0" u="none"/>
              <a:t> Mimics the way our eyes see. Do you want things to look ‘realistic’, or ‘proportional’? Use a perspective camera.</a:t>
            </a:r>
          </a:p>
        </p:txBody>
      </p:sp>
      <p:sp>
        <p:nvSpPr>
          <p:cNvPr id="358" name="Google Shape;262;p42"/>
          <p:cNvSpPr txBox="1"/>
          <p:nvPr/>
        </p:nvSpPr>
        <p:spPr>
          <a:xfrm>
            <a:off x="2987235" y="2336262"/>
            <a:ext cx="4159224" cy="24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defTabSz="1219200">
              <a:lnSpc>
                <a:spcPct val="150000"/>
              </a:lnSpc>
              <a:defRPr b="1" sz="1000" u="sng"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t>Array Camera:</a:t>
            </a:r>
            <a:r>
              <a:rPr b="0" u="none"/>
              <a:t> Multi-view rendering, split screen, multiple POV.</a:t>
            </a:r>
          </a:p>
        </p:txBody>
      </p:sp>
      <p:sp>
        <p:nvSpPr>
          <p:cNvPr id="359" name="Google Shape;263;p42"/>
          <p:cNvSpPr txBox="1"/>
          <p:nvPr/>
        </p:nvSpPr>
        <p:spPr>
          <a:xfrm>
            <a:off x="2987235" y="3054323"/>
            <a:ext cx="4159202" cy="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defTabSz="1219200">
              <a:lnSpc>
                <a:spcPct val="150000"/>
              </a:lnSpc>
              <a:defRPr b="1" sz="1000" u="sng"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t>Stereo Camera:</a:t>
            </a:r>
            <a:r>
              <a:rPr b="0" u="none"/>
              <a:t> Renders the screen with two cameras to mimic two eyes. Useful for VR and parallax effects. </a:t>
            </a:r>
          </a:p>
        </p:txBody>
      </p:sp>
      <p:sp>
        <p:nvSpPr>
          <p:cNvPr id="360" name="Google Shape;264;p42"/>
          <p:cNvSpPr txBox="1"/>
          <p:nvPr/>
        </p:nvSpPr>
        <p:spPr>
          <a:xfrm>
            <a:off x="2987235" y="3907767"/>
            <a:ext cx="4159202" cy="4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defTabSz="1219200">
              <a:lnSpc>
                <a:spcPct val="150000"/>
              </a:lnSpc>
              <a:defRPr b="1" sz="1000" u="sng"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t>Cube Camera:</a:t>
            </a:r>
            <a:r>
              <a:rPr b="0" u="none"/>
              <a:t> 360 view captured into a cube. Useful for reflections, refractions, and environmental effects. </a:t>
            </a:r>
          </a:p>
        </p:txBody>
      </p:sp>
      <p:sp>
        <p:nvSpPr>
          <p:cNvPr id="361" name="Google Shape;265;p42"/>
          <p:cNvSpPr txBox="1"/>
          <p:nvPr/>
        </p:nvSpPr>
        <p:spPr>
          <a:xfrm>
            <a:off x="2987235" y="4672680"/>
            <a:ext cx="4159202" cy="70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defTabSz="1219200">
              <a:lnSpc>
                <a:spcPct val="150000"/>
              </a:lnSpc>
              <a:defRPr b="1" sz="1000" u="sng"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t>Orthographic Camera:</a:t>
            </a:r>
            <a:r>
              <a:rPr b="0" u="none"/>
              <a:t> Useful for 2D scenes and UI elements, whatever is rendered with an orthographic camera stays the same size regardless of its distance from the camera.</a:t>
            </a:r>
          </a:p>
        </p:txBody>
      </p:sp>
      <p:sp>
        <p:nvSpPr>
          <p:cNvPr id="362" name="https://threejs.org/"/>
          <p:cNvSpPr txBox="1"/>
          <p:nvPr/>
        </p:nvSpPr>
        <p:spPr>
          <a:xfrm>
            <a:off x="5134999" y="3262456"/>
            <a:ext cx="192200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https://threejs.org/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F7F7F"/>
      </a:accent1>
      <a:accent2>
        <a:srgbClr val="D8D8D8"/>
      </a:accent2>
      <a:accent3>
        <a:srgbClr val="A5A5A5"/>
      </a:accent3>
      <a:accent4>
        <a:srgbClr val="A87B20"/>
      </a:accent4>
      <a:accent5>
        <a:srgbClr val="757070"/>
      </a:accent5>
      <a:accent6>
        <a:srgbClr val="D0CECE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Segoe UI"/>
        <a:ea typeface="Segoe UI"/>
        <a:cs typeface="Segoe U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F7F7F"/>
      </a:accent1>
      <a:accent2>
        <a:srgbClr val="D8D8D8"/>
      </a:accent2>
      <a:accent3>
        <a:srgbClr val="A5A5A5"/>
      </a:accent3>
      <a:accent4>
        <a:srgbClr val="A87B20"/>
      </a:accent4>
      <a:accent5>
        <a:srgbClr val="757070"/>
      </a:accent5>
      <a:accent6>
        <a:srgbClr val="D0CECE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Segoe UI"/>
        <a:ea typeface="Segoe UI"/>
        <a:cs typeface="Segoe U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